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0" autoAdjust="0"/>
    <p:restoredTop sz="93692"/>
  </p:normalViewPr>
  <p:slideViewPr>
    <p:cSldViewPr snapToGrid="0" snapToObjects="1">
      <p:cViewPr>
        <p:scale>
          <a:sx n="75" d="100"/>
          <a:sy n="75" d="100"/>
        </p:scale>
        <p:origin x="148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0E-4AAA-95C6-617A08CA1BB0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0E-4AAA-95C6-617A08CA1BB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0E-4AAA-95C6-617A08CA1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7B-4C8B-808B-37F700BECD7E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7B-4C8B-808B-37F700BECD7E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7B-4C8B-808B-37F700BEC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9F-4409-B416-7B2E15BEAF8B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9F-4409-B416-7B2E15BEAF8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9F-4409-B416-7B2E15BEA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12-4BFD-BBDB-EC158F48C7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12-4BFD-BBDB-EC158F48C7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01894559"/>
        <c:axId val="901894143"/>
        <c:axId val="1533863583"/>
      </c:bar3DChart>
      <c:catAx>
        <c:axId val="90189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1894143"/>
        <c:crosses val="autoZero"/>
        <c:auto val="1"/>
        <c:lblAlgn val="ctr"/>
        <c:lblOffset val="100"/>
        <c:noMultiLvlLbl val="0"/>
      </c:catAx>
      <c:valAx>
        <c:axId val="90189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1894559"/>
        <c:crosses val="autoZero"/>
        <c:crossBetween val="between"/>
      </c:valAx>
      <c:serAx>
        <c:axId val="15338635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1894143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39-4DCC-8D43-0BDBC2F044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39-4DCC-8D43-0BDBC2F044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39-4DCC-8D43-0BDBC2F04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8477360"/>
        <c:axId val="438479320"/>
      </c:barChart>
      <c:catAx>
        <c:axId val="438477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479320"/>
        <c:crosses val="autoZero"/>
        <c:auto val="1"/>
        <c:lblAlgn val="ctr"/>
        <c:lblOffset val="100"/>
        <c:noMultiLvlLbl val="0"/>
      </c:catAx>
      <c:valAx>
        <c:axId val="438479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3847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6B-41E5-BA99-503EB04893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6B-41E5-BA99-503EB04893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6B-41E5-BA99-503EB04893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8477752"/>
        <c:axId val="438478144"/>
      </c:barChart>
      <c:catAx>
        <c:axId val="43847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478144"/>
        <c:crosses val="autoZero"/>
        <c:auto val="1"/>
        <c:lblAlgn val="ctr"/>
        <c:lblOffset val="100"/>
        <c:noMultiLvlLbl val="0"/>
      </c:catAx>
      <c:valAx>
        <c:axId val="43847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38477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2016/7/1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538413" y="2425848"/>
            <a:ext cx="2599547" cy="2072335"/>
            <a:chOff x="7503886" y="1970815"/>
            <a:chExt cx="2599547" cy="2072335"/>
          </a:xfrm>
          <a:solidFill>
            <a:schemeClr val="accent1">
              <a:lumMod val="75000"/>
              <a:alpha val="54000"/>
            </a:schemeClr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2078852" y="2511771"/>
            <a:ext cx="2599547" cy="2072335"/>
            <a:chOff x="1271166" y="2284597"/>
            <a:chExt cx="2599547" cy="2072335"/>
          </a:xfrm>
          <a:solidFill>
            <a:schemeClr val="accent1">
              <a:lumMod val="75000"/>
              <a:alpha val="54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4260272" y="1469396"/>
            <a:ext cx="3671455" cy="367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1881" y="2657330"/>
            <a:ext cx="5238131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588496" y="3869302"/>
            <a:ext cx="5238131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419807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56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1790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154395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2076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154395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1820713"/>
            <a:ext cx="0" cy="43745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210674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1210674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0674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66320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210674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1210674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154395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154395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直线连接符 16"/>
          <p:cNvCxnSpPr/>
          <p:nvPr userDrawn="1"/>
        </p:nvCxnSpPr>
        <p:spPr>
          <a:xfrm>
            <a:off x="6096000" y="1820713"/>
            <a:ext cx="0" cy="43745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210674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1210674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0674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154395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154395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154395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78401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0375" y="-522490"/>
            <a:ext cx="5238131" cy="51706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740375" y="3858885"/>
            <a:ext cx="5238131" cy="12003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30406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30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251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301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54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8" r:id="rId2"/>
    <p:sldLayoutId id="2147483696" r:id="rId3"/>
    <p:sldLayoutId id="2147483697" r:id="rId4"/>
    <p:sldLayoutId id="2147483698" r:id="rId5"/>
    <p:sldLayoutId id="2147483694" r:id="rId6"/>
    <p:sldLayoutId id="2147483689" r:id="rId7"/>
    <p:sldLayoutId id="2147483690" r:id="rId8"/>
    <p:sldLayoutId id="2147483691" r:id="rId9"/>
    <p:sldLayoutId id="214748369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hyperlink" Target="http://office.msn.com.cn/" TargetMode="Externa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hyperlink" Target="http://office.msn.com.cn/" TargetMode="Externa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hyperlink" Target="http://office.msn.com.cn/" TargetMode="Externa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hyperlink" Target="http://office.msn.com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://office.msn.com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471881" y="2657330"/>
            <a:ext cx="5238131" cy="1323439"/>
          </a:xfrm>
        </p:spPr>
        <p:txBody>
          <a:bodyPr/>
          <a:lstStyle/>
          <a:p>
            <a:r>
              <a:rPr lang="en-US" altLang="zh-CN" dirty="0"/>
              <a:t>POWERPOINT</a:t>
            </a:r>
          </a:p>
          <a:p>
            <a:r>
              <a:rPr lang="en-US" altLang="zh-CN" dirty="0"/>
              <a:t>TEMPLATE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  <p:pic>
        <p:nvPicPr>
          <p:cNvPr id="5" name="图片 4">
            <a:hlinkClick r:id="rId4"/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172000" y="3067637"/>
            <a:ext cx="0" cy="1594393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580043" y="4714663"/>
            <a:ext cx="1514736" cy="666154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969171" y="2928321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405502" y="3067636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642951" y="5433090"/>
            <a:ext cx="3241061" cy="0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14119" y="4718285"/>
            <a:ext cx="1619551" cy="712249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296157" y="1696757"/>
            <a:ext cx="2669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1703910" y="4904247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8360685" y="5003093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1670784" y="5214389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367809" y="5298731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5283510" y="2051194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766870" y="2649434"/>
            <a:ext cx="810266" cy="810266"/>
            <a:chOff x="5766870" y="2649434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5766870" y="2649434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22799" y="2735879"/>
              <a:ext cx="487634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A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02397" y="5003093"/>
            <a:ext cx="810266" cy="810266"/>
            <a:chOff x="7402397" y="5003093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20" name="椭圆 19"/>
            <p:cNvSpPr/>
            <p:nvPr/>
          </p:nvSpPr>
          <p:spPr>
            <a:xfrm>
              <a:off x="7402397" y="5003093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599653" y="5106980"/>
              <a:ext cx="423514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B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70096" y="5016162"/>
            <a:ext cx="810266" cy="810266"/>
            <a:chOff x="4070096" y="5016162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23" name="椭圆 22"/>
            <p:cNvSpPr/>
            <p:nvPr/>
          </p:nvSpPr>
          <p:spPr>
            <a:xfrm>
              <a:off x="4070096" y="5016162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11286" y="5125077"/>
              <a:ext cx="505267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C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5932231" y="4435851"/>
            <a:ext cx="488440" cy="4884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图片 26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71550" y="1672455"/>
            <a:ext cx="5761279" cy="4535117"/>
            <a:chOff x="971550" y="1672455"/>
            <a:chExt cx="5761279" cy="4535117"/>
          </a:xfrm>
          <a:solidFill>
            <a:schemeClr val="bg1">
              <a:lumMod val="85000"/>
            </a:schemeClr>
          </a:solidFill>
        </p:grpSpPr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5424211" y="1672455"/>
              <a:ext cx="1308618" cy="1126908"/>
            </a:xfrm>
            <a:custGeom>
              <a:avLst/>
              <a:gdLst>
                <a:gd name="T0" fmla="*/ 416257 w 889"/>
                <a:gd name="T1" fmla="*/ 957149 h 754"/>
                <a:gd name="T2" fmla="*/ 492775 w 889"/>
                <a:gd name="T3" fmla="*/ 1044162 h 754"/>
                <a:gd name="T4" fmla="*/ 549398 w 889"/>
                <a:gd name="T5" fmla="*/ 1031732 h 754"/>
                <a:gd name="T6" fmla="*/ 633568 w 889"/>
                <a:gd name="T7" fmla="*/ 1036393 h 754"/>
                <a:gd name="T8" fmla="*/ 710085 w 889"/>
                <a:gd name="T9" fmla="*/ 1017748 h 754"/>
                <a:gd name="T10" fmla="*/ 768239 w 889"/>
                <a:gd name="T11" fmla="*/ 1086115 h 754"/>
                <a:gd name="T12" fmla="*/ 814150 w 889"/>
                <a:gd name="T13" fmla="*/ 1104761 h 754"/>
                <a:gd name="T14" fmla="*/ 869243 w 889"/>
                <a:gd name="T15" fmla="*/ 1134283 h 754"/>
                <a:gd name="T16" fmla="*/ 881485 w 889"/>
                <a:gd name="T17" fmla="*/ 1067470 h 754"/>
                <a:gd name="T18" fmla="*/ 947291 w 889"/>
                <a:gd name="T19" fmla="*/ 1138945 h 754"/>
                <a:gd name="T20" fmla="*/ 999323 w 889"/>
                <a:gd name="T21" fmla="*/ 1170021 h 754"/>
                <a:gd name="T22" fmla="*/ 1057476 w 889"/>
                <a:gd name="T23" fmla="*/ 1104761 h 754"/>
                <a:gd name="T24" fmla="*/ 1094205 w 889"/>
                <a:gd name="T25" fmla="*/ 1096992 h 754"/>
                <a:gd name="T26" fmla="*/ 1153889 w 889"/>
                <a:gd name="T27" fmla="*/ 1134283 h 754"/>
                <a:gd name="T28" fmla="*/ 1210512 w 889"/>
                <a:gd name="T29" fmla="*/ 1134283 h 754"/>
                <a:gd name="T30" fmla="*/ 1184496 w 889"/>
                <a:gd name="T31" fmla="*/ 1044162 h 754"/>
                <a:gd name="T32" fmla="*/ 1166132 w 889"/>
                <a:gd name="T33" fmla="*/ 933842 h 754"/>
                <a:gd name="T34" fmla="*/ 1293151 w 889"/>
                <a:gd name="T35" fmla="*/ 885673 h 754"/>
                <a:gd name="T36" fmla="*/ 1306925 w 889"/>
                <a:gd name="T37" fmla="*/ 831290 h 754"/>
                <a:gd name="T38" fmla="*/ 1326819 w 889"/>
                <a:gd name="T39" fmla="*/ 770691 h 754"/>
                <a:gd name="T40" fmla="*/ 1331410 w 889"/>
                <a:gd name="T41" fmla="*/ 557819 h 754"/>
                <a:gd name="T42" fmla="*/ 1326819 w 889"/>
                <a:gd name="T43" fmla="*/ 459929 h 754"/>
                <a:gd name="T44" fmla="*/ 1319167 w 889"/>
                <a:gd name="T45" fmla="*/ 417976 h 754"/>
                <a:gd name="T46" fmla="*/ 1230407 w 889"/>
                <a:gd name="T47" fmla="*/ 478574 h 754"/>
                <a:gd name="T48" fmla="*/ 1138585 w 889"/>
                <a:gd name="T49" fmla="*/ 562480 h 754"/>
                <a:gd name="T50" fmla="*/ 973307 w 889"/>
                <a:gd name="T51" fmla="*/ 562480 h 754"/>
                <a:gd name="T52" fmla="*/ 953412 w 889"/>
                <a:gd name="T53" fmla="*/ 501882 h 754"/>
                <a:gd name="T54" fmla="*/ 898319 w 889"/>
                <a:gd name="T55" fmla="*/ 459929 h 754"/>
                <a:gd name="T56" fmla="*/ 786603 w 889"/>
                <a:gd name="T57" fmla="*/ 436621 h 754"/>
                <a:gd name="T58" fmla="*/ 697843 w 889"/>
                <a:gd name="T59" fmla="*/ 424191 h 754"/>
                <a:gd name="T60" fmla="*/ 625916 w 889"/>
                <a:gd name="T61" fmla="*/ 376023 h 754"/>
                <a:gd name="T62" fmla="*/ 589187 w 889"/>
                <a:gd name="T63" fmla="*/ 315424 h 754"/>
                <a:gd name="T64" fmla="*/ 529503 w 889"/>
                <a:gd name="T65" fmla="*/ 247056 h 754"/>
                <a:gd name="T66" fmla="*/ 465228 w 889"/>
                <a:gd name="T67" fmla="*/ 144505 h 754"/>
                <a:gd name="T68" fmla="*/ 396362 w 889"/>
                <a:gd name="T69" fmla="*/ 41953 h 754"/>
                <a:gd name="T70" fmla="*/ 273934 w 889"/>
                <a:gd name="T71" fmla="*/ 23307 h 754"/>
                <a:gd name="T72" fmla="*/ 143854 w 889"/>
                <a:gd name="T73" fmla="*/ 0 h 754"/>
                <a:gd name="T74" fmla="*/ 4591 w 889"/>
                <a:gd name="T75" fmla="*/ 60599 h 754"/>
                <a:gd name="T76" fmla="*/ 0 w 889"/>
                <a:gd name="T77" fmla="*/ 169366 h 754"/>
                <a:gd name="T78" fmla="*/ 64275 w 889"/>
                <a:gd name="T79" fmla="*/ 205103 h 754"/>
                <a:gd name="T80" fmla="*/ 139262 w 889"/>
                <a:gd name="T81" fmla="*/ 194227 h 754"/>
                <a:gd name="T82" fmla="*/ 151505 w 889"/>
                <a:gd name="T83" fmla="*/ 265702 h 754"/>
                <a:gd name="T84" fmla="*/ 247918 w 889"/>
                <a:gd name="T85" fmla="*/ 309209 h 754"/>
                <a:gd name="T86" fmla="*/ 299950 w 889"/>
                <a:gd name="T87" fmla="*/ 284348 h 754"/>
                <a:gd name="T88" fmla="*/ 465228 w 889"/>
                <a:gd name="T89" fmla="*/ 290563 h 754"/>
                <a:gd name="T90" fmla="*/ 440743 w 889"/>
                <a:gd name="T91" fmla="*/ 497220 h 754"/>
                <a:gd name="T92" fmla="*/ 416257 w 889"/>
                <a:gd name="T93" fmla="*/ 557819 h 754"/>
                <a:gd name="T94" fmla="*/ 408605 w 889"/>
                <a:gd name="T95" fmla="*/ 691447 h 754"/>
                <a:gd name="T96" fmla="*/ 370346 w 889"/>
                <a:gd name="T97" fmla="*/ 660371 h 754"/>
                <a:gd name="T98" fmla="*/ 287707 w 889"/>
                <a:gd name="T99" fmla="*/ 781568 h 754"/>
                <a:gd name="T100" fmla="*/ 255570 w 889"/>
                <a:gd name="T101" fmla="*/ 843720 h 754"/>
                <a:gd name="T102" fmla="*/ 370346 w 889"/>
                <a:gd name="T103" fmla="*/ 879458 h 754"/>
                <a:gd name="T104" fmla="*/ 370346 w 889"/>
                <a:gd name="T105" fmla="*/ 904319 h 754"/>
                <a:gd name="T106" fmla="*/ 324436 w 889"/>
                <a:gd name="T107" fmla="*/ 95248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5636460" y="2597801"/>
              <a:ext cx="961995" cy="623006"/>
            </a:xfrm>
            <a:custGeom>
              <a:avLst/>
              <a:gdLst>
                <a:gd name="T0" fmla="*/ 966327 w 651"/>
                <a:gd name="T1" fmla="*/ 177495 h 416"/>
                <a:gd name="T2" fmla="*/ 886440 w 651"/>
                <a:gd name="T3" fmla="*/ 165039 h 416"/>
                <a:gd name="T4" fmla="*/ 855714 w 651"/>
                <a:gd name="T5" fmla="*/ 158811 h 416"/>
                <a:gd name="T6" fmla="*/ 785044 w 651"/>
                <a:gd name="T7" fmla="*/ 196178 h 416"/>
                <a:gd name="T8" fmla="*/ 752782 w 651"/>
                <a:gd name="T9" fmla="*/ 213305 h 416"/>
                <a:gd name="T10" fmla="*/ 694403 w 651"/>
                <a:gd name="T11" fmla="*/ 171267 h 416"/>
                <a:gd name="T12" fmla="*/ 642169 w 651"/>
                <a:gd name="T13" fmla="*/ 129229 h 416"/>
                <a:gd name="T14" fmla="*/ 636024 w 651"/>
                <a:gd name="T15" fmla="*/ 189950 h 416"/>
                <a:gd name="T16" fmla="*/ 579181 w 651"/>
                <a:gd name="T17" fmla="*/ 129229 h 416"/>
                <a:gd name="T18" fmla="*/ 526948 w 651"/>
                <a:gd name="T19" fmla="*/ 85633 h 416"/>
                <a:gd name="T20" fmla="*/ 430161 w 651"/>
                <a:gd name="T21" fmla="*/ 85633 h 416"/>
                <a:gd name="T22" fmla="*/ 371782 w 651"/>
                <a:gd name="T23" fmla="*/ 49823 h 416"/>
                <a:gd name="T24" fmla="*/ 301113 w 651"/>
                <a:gd name="T25" fmla="*/ 74735 h 416"/>
                <a:gd name="T26" fmla="*/ 224298 w 651"/>
                <a:gd name="T27" fmla="*/ 56051 h 416"/>
                <a:gd name="T28" fmla="*/ 119831 w 651"/>
                <a:gd name="T29" fmla="*/ 14013 h 416"/>
                <a:gd name="T30" fmla="*/ 89105 w 651"/>
                <a:gd name="T31" fmla="*/ 79406 h 416"/>
                <a:gd name="T32" fmla="*/ 0 w 651"/>
                <a:gd name="T33" fmla="*/ 85633 h 416"/>
                <a:gd name="T34" fmla="*/ 43016 w 651"/>
                <a:gd name="T35" fmla="*/ 129229 h 416"/>
                <a:gd name="T36" fmla="*/ 50698 w 651"/>
                <a:gd name="T37" fmla="*/ 213305 h 416"/>
                <a:gd name="T38" fmla="*/ 81423 w 651"/>
                <a:gd name="T39" fmla="*/ 280255 h 416"/>
                <a:gd name="T40" fmla="*/ 161310 w 651"/>
                <a:gd name="T41" fmla="*/ 231989 h 416"/>
                <a:gd name="T42" fmla="*/ 224298 w 651"/>
                <a:gd name="T43" fmla="*/ 353432 h 416"/>
                <a:gd name="T44" fmla="*/ 262706 w 651"/>
                <a:gd name="T45" fmla="*/ 359660 h 416"/>
                <a:gd name="T46" fmla="*/ 354883 w 651"/>
                <a:gd name="T47" fmla="*/ 414154 h 416"/>
                <a:gd name="T48" fmla="*/ 371782 w 651"/>
                <a:gd name="T49" fmla="*/ 384572 h 416"/>
                <a:gd name="T50" fmla="*/ 468569 w 651"/>
                <a:gd name="T51" fmla="*/ 543383 h 416"/>
                <a:gd name="T52" fmla="*/ 526948 w 651"/>
                <a:gd name="T53" fmla="*/ 646143 h 416"/>
                <a:gd name="T54" fmla="*/ 611444 w 651"/>
                <a:gd name="T55" fmla="*/ 512244 h 416"/>
                <a:gd name="T56" fmla="*/ 669823 w 651"/>
                <a:gd name="T57" fmla="*/ 524699 h 416"/>
                <a:gd name="T58" fmla="*/ 765073 w 651"/>
                <a:gd name="T59" fmla="*/ 501345 h 416"/>
                <a:gd name="T60" fmla="*/ 738956 w 651"/>
                <a:gd name="T61" fmla="*/ 439066 h 416"/>
                <a:gd name="T62" fmla="*/ 835742 w 651"/>
                <a:gd name="T63" fmla="*/ 365888 h 416"/>
                <a:gd name="T64" fmla="*/ 874149 w 651"/>
                <a:gd name="T65" fmla="*/ 305166 h 416"/>
                <a:gd name="T66" fmla="*/ 901802 w 651"/>
                <a:gd name="T67" fmla="*/ 261571 h 416"/>
                <a:gd name="T68" fmla="*/ 938673 w 651"/>
                <a:gd name="T69" fmla="*/ 298938 h 416"/>
                <a:gd name="T70" fmla="*/ 998589 w 651"/>
                <a:gd name="T71" fmla="*/ 196178 h 4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4587429" y="5999904"/>
              <a:ext cx="235154" cy="207668"/>
            </a:xfrm>
            <a:custGeom>
              <a:avLst/>
              <a:gdLst>
                <a:gd name="T0" fmla="*/ 95899 w 181"/>
                <a:gd name="T1" fmla="*/ 215900 h 152"/>
                <a:gd name="T2" fmla="*/ 13507 w 181"/>
                <a:gd name="T3" fmla="*/ 191753 h 152"/>
                <a:gd name="T4" fmla="*/ 6753 w 181"/>
                <a:gd name="T5" fmla="*/ 156243 h 152"/>
                <a:gd name="T6" fmla="*/ 0 w 181"/>
                <a:gd name="T7" fmla="*/ 149141 h 152"/>
                <a:gd name="T8" fmla="*/ 0 w 181"/>
                <a:gd name="T9" fmla="*/ 140619 h 152"/>
                <a:gd name="T10" fmla="*/ 0 w 181"/>
                <a:gd name="T11" fmla="*/ 130676 h 152"/>
                <a:gd name="T12" fmla="*/ 0 w 181"/>
                <a:gd name="T13" fmla="*/ 120734 h 152"/>
                <a:gd name="T14" fmla="*/ 0 w 181"/>
                <a:gd name="T15" fmla="*/ 113632 h 152"/>
                <a:gd name="T16" fmla="*/ 0 w 181"/>
                <a:gd name="T17" fmla="*/ 105109 h 152"/>
                <a:gd name="T18" fmla="*/ 44573 w 181"/>
                <a:gd name="T19" fmla="*/ 61077 h 152"/>
                <a:gd name="T20" fmla="*/ 59430 w 181"/>
                <a:gd name="T21" fmla="*/ 44032 h 152"/>
                <a:gd name="T22" fmla="*/ 67535 w 181"/>
                <a:gd name="T23" fmla="*/ 44032 h 152"/>
                <a:gd name="T24" fmla="*/ 74288 w 181"/>
                <a:gd name="T25" fmla="*/ 35510 h 152"/>
                <a:gd name="T26" fmla="*/ 81041 w 181"/>
                <a:gd name="T27" fmla="*/ 35510 h 152"/>
                <a:gd name="T28" fmla="*/ 89146 w 181"/>
                <a:gd name="T29" fmla="*/ 35510 h 152"/>
                <a:gd name="T30" fmla="*/ 95899 w 181"/>
                <a:gd name="T31" fmla="*/ 28408 h 152"/>
                <a:gd name="T32" fmla="*/ 102652 w 181"/>
                <a:gd name="T33" fmla="*/ 28408 h 152"/>
                <a:gd name="T34" fmla="*/ 112107 w 181"/>
                <a:gd name="T35" fmla="*/ 28408 h 152"/>
                <a:gd name="T36" fmla="*/ 118861 w 181"/>
                <a:gd name="T37" fmla="*/ 28408 h 152"/>
                <a:gd name="T38" fmla="*/ 126965 w 181"/>
                <a:gd name="T39" fmla="*/ 28408 h 152"/>
                <a:gd name="T40" fmla="*/ 126965 w 181"/>
                <a:gd name="T41" fmla="*/ 18465 h 152"/>
                <a:gd name="T42" fmla="*/ 133718 w 181"/>
                <a:gd name="T43" fmla="*/ 18465 h 152"/>
                <a:gd name="T44" fmla="*/ 140472 w 181"/>
                <a:gd name="T45" fmla="*/ 18465 h 152"/>
                <a:gd name="T46" fmla="*/ 147225 w 181"/>
                <a:gd name="T47" fmla="*/ 18465 h 152"/>
                <a:gd name="T48" fmla="*/ 156680 w 181"/>
                <a:gd name="T49" fmla="*/ 18465 h 152"/>
                <a:gd name="T50" fmla="*/ 163434 w 181"/>
                <a:gd name="T51" fmla="*/ 18465 h 152"/>
                <a:gd name="T52" fmla="*/ 170187 w 181"/>
                <a:gd name="T53" fmla="*/ 18465 h 152"/>
                <a:gd name="T54" fmla="*/ 176940 w 181"/>
                <a:gd name="T55" fmla="*/ 18465 h 152"/>
                <a:gd name="T56" fmla="*/ 183694 w 181"/>
                <a:gd name="T57" fmla="*/ 18465 h 152"/>
                <a:gd name="T58" fmla="*/ 191798 w 181"/>
                <a:gd name="T59" fmla="*/ 18465 h 152"/>
                <a:gd name="T60" fmla="*/ 208006 w 181"/>
                <a:gd name="T61" fmla="*/ 8522 h 152"/>
                <a:gd name="T62" fmla="*/ 222864 w 181"/>
                <a:gd name="T63" fmla="*/ 0 h 152"/>
                <a:gd name="T64" fmla="*/ 236371 w 181"/>
                <a:gd name="T65" fmla="*/ 18465 h 152"/>
                <a:gd name="T66" fmla="*/ 244475 w 181"/>
                <a:gd name="T67" fmla="*/ 35510 h 152"/>
                <a:gd name="T68" fmla="*/ 236371 w 181"/>
                <a:gd name="T69" fmla="*/ 44032 h 152"/>
                <a:gd name="T70" fmla="*/ 236371 w 181"/>
                <a:gd name="T71" fmla="*/ 52555 h 152"/>
                <a:gd name="T72" fmla="*/ 229617 w 181"/>
                <a:gd name="T73" fmla="*/ 61077 h 152"/>
                <a:gd name="T74" fmla="*/ 222864 w 181"/>
                <a:gd name="T75" fmla="*/ 69599 h 152"/>
                <a:gd name="T76" fmla="*/ 214760 w 181"/>
                <a:gd name="T77" fmla="*/ 79542 h 152"/>
                <a:gd name="T78" fmla="*/ 214760 w 181"/>
                <a:gd name="T79" fmla="*/ 88064 h 152"/>
                <a:gd name="T80" fmla="*/ 208006 w 181"/>
                <a:gd name="T81" fmla="*/ 95166 h 152"/>
                <a:gd name="T82" fmla="*/ 201253 w 181"/>
                <a:gd name="T83" fmla="*/ 105109 h 152"/>
                <a:gd name="T84" fmla="*/ 201253 w 181"/>
                <a:gd name="T85" fmla="*/ 113632 h 152"/>
                <a:gd name="T86" fmla="*/ 201253 w 181"/>
                <a:gd name="T87" fmla="*/ 120734 h 152"/>
                <a:gd name="T88" fmla="*/ 191798 w 181"/>
                <a:gd name="T89" fmla="*/ 130676 h 152"/>
                <a:gd name="T90" fmla="*/ 191798 w 181"/>
                <a:gd name="T91" fmla="*/ 140619 h 152"/>
                <a:gd name="T92" fmla="*/ 201253 w 181"/>
                <a:gd name="T93" fmla="*/ 149141 h 152"/>
                <a:gd name="T94" fmla="*/ 163434 w 181"/>
                <a:gd name="T95" fmla="*/ 173288 h 152"/>
                <a:gd name="T96" fmla="*/ 118861 w 181"/>
                <a:gd name="T97" fmla="*/ 208798 h 152"/>
                <a:gd name="T98" fmla="*/ 118861 w 181"/>
                <a:gd name="T99" fmla="*/ 215900 h 152"/>
                <a:gd name="T100" fmla="*/ 112107 w 181"/>
                <a:gd name="T101" fmla="*/ 215900 h 152"/>
                <a:gd name="T102" fmla="*/ 102652 w 181"/>
                <a:gd name="T103" fmla="*/ 215900 h 152"/>
                <a:gd name="T104" fmla="*/ 95899 w 181"/>
                <a:gd name="T105" fmla="*/ 215900 h 1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4758450" y="5285279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4747761" y="5282226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4101850" y="5216566"/>
              <a:ext cx="908550" cy="626060"/>
            </a:xfrm>
            <a:custGeom>
              <a:avLst/>
              <a:gdLst>
                <a:gd name="T0" fmla="*/ 42865 w 617"/>
                <a:gd name="T1" fmla="*/ 254758 h 419"/>
                <a:gd name="T2" fmla="*/ 102570 w 617"/>
                <a:gd name="T3" fmla="*/ 223690 h 419"/>
                <a:gd name="T4" fmla="*/ 203609 w 617"/>
                <a:gd name="T5" fmla="*/ 250098 h 419"/>
                <a:gd name="T6" fmla="*/ 223511 w 617"/>
                <a:gd name="T7" fmla="*/ 208156 h 419"/>
                <a:gd name="T8" fmla="*/ 358229 w 617"/>
                <a:gd name="T9" fmla="*/ 158447 h 419"/>
                <a:gd name="T10" fmla="*/ 476108 w 617"/>
                <a:gd name="T11" fmla="*/ 128932 h 419"/>
                <a:gd name="T12" fmla="*/ 520504 w 617"/>
                <a:gd name="T13" fmla="*/ 139806 h 419"/>
                <a:gd name="T14" fmla="*/ 557246 w 617"/>
                <a:gd name="T15" fmla="*/ 116505 h 419"/>
                <a:gd name="T16" fmla="*/ 571024 w 617"/>
                <a:gd name="T17" fmla="*/ 91651 h 419"/>
                <a:gd name="T18" fmla="*/ 616951 w 617"/>
                <a:gd name="T19" fmla="*/ 55922 h 419"/>
                <a:gd name="T20" fmla="*/ 679717 w 617"/>
                <a:gd name="T21" fmla="*/ 24854 h 419"/>
                <a:gd name="T22" fmla="*/ 705742 w 617"/>
                <a:gd name="T23" fmla="*/ 55922 h 419"/>
                <a:gd name="T24" fmla="*/ 763916 w 617"/>
                <a:gd name="T25" fmla="*/ 12427 h 419"/>
                <a:gd name="T26" fmla="*/ 828214 w 617"/>
                <a:gd name="T27" fmla="*/ 12427 h 419"/>
                <a:gd name="T28" fmla="*/ 860363 w 617"/>
                <a:gd name="T29" fmla="*/ 60583 h 419"/>
                <a:gd name="T30" fmla="*/ 820560 w 617"/>
                <a:gd name="T31" fmla="*/ 146020 h 419"/>
                <a:gd name="T32" fmla="*/ 820560 w 617"/>
                <a:gd name="T33" fmla="*/ 181748 h 419"/>
                <a:gd name="T34" fmla="*/ 877203 w 617"/>
                <a:gd name="T35" fmla="*/ 212816 h 419"/>
                <a:gd name="T36" fmla="*/ 929253 w 617"/>
                <a:gd name="T37" fmla="*/ 194175 h 419"/>
                <a:gd name="T38" fmla="*/ 929253 w 617"/>
                <a:gd name="T39" fmla="*/ 279612 h 419"/>
                <a:gd name="T40" fmla="*/ 872610 w 617"/>
                <a:gd name="T41" fmla="*/ 371263 h 419"/>
                <a:gd name="T42" fmla="*/ 808312 w 617"/>
                <a:gd name="T43" fmla="*/ 492428 h 419"/>
                <a:gd name="T44" fmla="*/ 763916 w 617"/>
                <a:gd name="T45" fmla="*/ 557671 h 419"/>
                <a:gd name="T46" fmla="*/ 725644 w 617"/>
                <a:gd name="T47" fmla="*/ 588739 h 419"/>
                <a:gd name="T48" fmla="*/ 616951 w 617"/>
                <a:gd name="T49" fmla="*/ 649322 h 419"/>
                <a:gd name="T50" fmla="*/ 525097 w 617"/>
                <a:gd name="T51" fmla="*/ 602720 h 419"/>
                <a:gd name="T52" fmla="*/ 436305 w 617"/>
                <a:gd name="T53" fmla="*/ 644661 h 419"/>
                <a:gd name="T54" fmla="*/ 295463 w 617"/>
                <a:gd name="T55" fmla="*/ 594953 h 419"/>
                <a:gd name="T56" fmla="*/ 300055 w 617"/>
                <a:gd name="T57" fmla="*/ 504855 h 419"/>
                <a:gd name="T58" fmla="*/ 235758 w 617"/>
                <a:gd name="T59" fmla="*/ 486214 h 419"/>
                <a:gd name="T60" fmla="*/ 186769 w 617"/>
                <a:gd name="T61" fmla="*/ 486214 h 419"/>
                <a:gd name="T62" fmla="*/ 166868 w 617"/>
                <a:gd name="T63" fmla="*/ 413205 h 419"/>
                <a:gd name="T64" fmla="*/ 203609 w 617"/>
                <a:gd name="T65" fmla="*/ 406991 h 419"/>
                <a:gd name="T66" fmla="*/ 203609 w 617"/>
                <a:gd name="T67" fmla="*/ 346408 h 419"/>
                <a:gd name="T68" fmla="*/ 82668 w 617"/>
                <a:gd name="T69" fmla="*/ 298253 h 419"/>
                <a:gd name="T70" fmla="*/ 18371 w 617"/>
                <a:gd name="T71" fmla="*/ 298253 h 419"/>
                <a:gd name="T72" fmla="*/ 6124 w 617"/>
                <a:gd name="T73" fmla="*/ 250098 h 41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3269647" y="4889792"/>
              <a:ext cx="1044452" cy="1020020"/>
            </a:xfrm>
            <a:custGeom>
              <a:avLst/>
              <a:gdLst>
                <a:gd name="T0" fmla="*/ 948207 w 710"/>
                <a:gd name="T1" fmla="*/ 167439 h 684"/>
                <a:gd name="T2" fmla="*/ 871739 w 710"/>
                <a:gd name="T3" fmla="*/ 181393 h 684"/>
                <a:gd name="T4" fmla="*/ 841151 w 710"/>
                <a:gd name="T5" fmla="*/ 133331 h 684"/>
                <a:gd name="T6" fmla="*/ 819740 w 710"/>
                <a:gd name="T7" fmla="*/ 96123 h 684"/>
                <a:gd name="T8" fmla="*/ 769271 w 710"/>
                <a:gd name="T9" fmla="*/ 96123 h 684"/>
                <a:gd name="T10" fmla="*/ 735625 w 710"/>
                <a:gd name="T11" fmla="*/ 137983 h 684"/>
                <a:gd name="T12" fmla="*/ 735625 w 710"/>
                <a:gd name="T13" fmla="*/ 186044 h 684"/>
                <a:gd name="T14" fmla="*/ 672921 w 710"/>
                <a:gd name="T15" fmla="*/ 367437 h 684"/>
                <a:gd name="T16" fmla="*/ 619393 w 710"/>
                <a:gd name="T17" fmla="*/ 379840 h 684"/>
                <a:gd name="T18" fmla="*/ 518455 w 710"/>
                <a:gd name="T19" fmla="*/ 404645 h 684"/>
                <a:gd name="T20" fmla="*/ 365519 w 710"/>
                <a:gd name="T21" fmla="*/ 181393 h 684"/>
                <a:gd name="T22" fmla="*/ 319638 w 710"/>
                <a:gd name="T23" fmla="*/ 151936 h 684"/>
                <a:gd name="T24" fmla="*/ 307403 w 710"/>
                <a:gd name="T25" fmla="*/ 96123 h 684"/>
                <a:gd name="T26" fmla="*/ 229405 w 710"/>
                <a:gd name="T27" fmla="*/ 133331 h 684"/>
                <a:gd name="T28" fmla="*/ 198818 w 710"/>
                <a:gd name="T29" fmla="*/ 0 h 684"/>
                <a:gd name="T30" fmla="*/ 146819 w 710"/>
                <a:gd name="T31" fmla="*/ 54263 h 684"/>
                <a:gd name="T32" fmla="*/ 139172 w 710"/>
                <a:gd name="T33" fmla="*/ 133331 h 684"/>
                <a:gd name="T34" fmla="*/ 107056 w 710"/>
                <a:gd name="T35" fmla="*/ 120929 h 684"/>
                <a:gd name="T36" fmla="*/ 107056 w 710"/>
                <a:gd name="T37" fmla="*/ 217051 h 684"/>
                <a:gd name="T38" fmla="*/ 146819 w 710"/>
                <a:gd name="T39" fmla="*/ 227904 h 684"/>
                <a:gd name="T40" fmla="*/ 146819 w 710"/>
                <a:gd name="T41" fmla="*/ 435653 h 684"/>
                <a:gd name="T42" fmla="*/ 24470 w 710"/>
                <a:gd name="T43" fmla="*/ 567434 h 684"/>
                <a:gd name="T44" fmla="*/ 0 w 710"/>
                <a:gd name="T45" fmla="*/ 604643 h 684"/>
                <a:gd name="T46" fmla="*/ 0 w 710"/>
                <a:gd name="T47" fmla="*/ 688362 h 684"/>
                <a:gd name="T48" fmla="*/ 70351 w 710"/>
                <a:gd name="T49" fmla="*/ 677510 h 684"/>
                <a:gd name="T50" fmla="*/ 139172 w 710"/>
                <a:gd name="T51" fmla="*/ 706967 h 684"/>
                <a:gd name="T52" fmla="*/ 166701 w 710"/>
                <a:gd name="T53" fmla="*/ 779834 h 684"/>
                <a:gd name="T54" fmla="*/ 223287 w 710"/>
                <a:gd name="T55" fmla="*/ 798438 h 684"/>
                <a:gd name="T56" fmla="*/ 215641 w 710"/>
                <a:gd name="T57" fmla="*/ 840298 h 684"/>
                <a:gd name="T58" fmla="*/ 198818 w 710"/>
                <a:gd name="T59" fmla="*/ 913165 h 684"/>
                <a:gd name="T60" fmla="*/ 241640 w 710"/>
                <a:gd name="T61" fmla="*/ 931770 h 684"/>
                <a:gd name="T62" fmla="*/ 287521 w 710"/>
                <a:gd name="T63" fmla="*/ 967428 h 684"/>
                <a:gd name="T64" fmla="*/ 371636 w 710"/>
                <a:gd name="T65" fmla="*/ 1015489 h 684"/>
                <a:gd name="T66" fmla="*/ 448104 w 710"/>
                <a:gd name="T67" fmla="*/ 992234 h 684"/>
                <a:gd name="T68" fmla="*/ 460339 w 710"/>
                <a:gd name="T69" fmla="*/ 1040295 h 684"/>
                <a:gd name="T70" fmla="*/ 504691 w 710"/>
                <a:gd name="T71" fmla="*/ 1052698 h 684"/>
                <a:gd name="T72" fmla="*/ 530690 w 710"/>
                <a:gd name="T73" fmla="*/ 1044946 h 684"/>
                <a:gd name="T74" fmla="*/ 512338 w 710"/>
                <a:gd name="T75" fmla="*/ 919367 h 684"/>
                <a:gd name="T76" fmla="*/ 576571 w 710"/>
                <a:gd name="T77" fmla="*/ 894561 h 684"/>
                <a:gd name="T78" fmla="*/ 619393 w 710"/>
                <a:gd name="T79" fmla="*/ 858902 h 684"/>
                <a:gd name="T80" fmla="*/ 723390 w 710"/>
                <a:gd name="T81" fmla="*/ 858902 h 684"/>
                <a:gd name="T82" fmla="*/ 769271 w 710"/>
                <a:gd name="T83" fmla="*/ 852701 h 684"/>
                <a:gd name="T84" fmla="*/ 807505 w 710"/>
                <a:gd name="T85" fmla="*/ 882158 h 684"/>
                <a:gd name="T86" fmla="*/ 845740 w 710"/>
                <a:gd name="T87" fmla="*/ 840298 h 684"/>
                <a:gd name="T88" fmla="*/ 891620 w 710"/>
                <a:gd name="T89" fmla="*/ 846500 h 684"/>
                <a:gd name="T90" fmla="*/ 955854 w 710"/>
                <a:gd name="T91" fmla="*/ 779834 h 684"/>
                <a:gd name="T92" fmla="*/ 1012440 w 710"/>
                <a:gd name="T93" fmla="*/ 792237 h 684"/>
                <a:gd name="T94" fmla="*/ 1056792 w 710"/>
                <a:gd name="T95" fmla="*/ 750377 h 684"/>
                <a:gd name="T96" fmla="*/ 1084321 w 710"/>
                <a:gd name="T97" fmla="*/ 700765 h 684"/>
                <a:gd name="T98" fmla="*/ 960442 w 710"/>
                <a:gd name="T99" fmla="*/ 665107 h 684"/>
                <a:gd name="T100" fmla="*/ 916090 w 710"/>
                <a:gd name="T101" fmla="*/ 635650 h 684"/>
                <a:gd name="T102" fmla="*/ 865621 w 710"/>
                <a:gd name="T103" fmla="*/ 604643 h 684"/>
                <a:gd name="T104" fmla="*/ 883974 w 710"/>
                <a:gd name="T105" fmla="*/ 519372 h 684"/>
                <a:gd name="T106" fmla="*/ 871739 w 710"/>
                <a:gd name="T107" fmla="*/ 356584 h 684"/>
                <a:gd name="T108" fmla="*/ 781506 w 710"/>
                <a:gd name="T109" fmla="*/ 362786 h 684"/>
                <a:gd name="T110" fmla="*/ 769271 w 710"/>
                <a:gd name="T111" fmla="*/ 306972 h 684"/>
                <a:gd name="T112" fmla="*/ 787624 w 710"/>
                <a:gd name="T113" fmla="*/ 246508 h 684"/>
                <a:gd name="T114" fmla="*/ 841151 w 710"/>
                <a:gd name="T115" fmla="*/ 241857 h 684"/>
                <a:gd name="T116" fmla="*/ 935972 w 710"/>
                <a:gd name="T117" fmla="*/ 241857 h 6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未知"/>
            <p:cNvSpPr>
              <a:spLocks/>
            </p:cNvSpPr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未知"/>
            <p:cNvSpPr>
              <a:spLocks/>
            </p:cNvSpPr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未知"/>
            <p:cNvSpPr>
              <a:spLocks/>
            </p:cNvSpPr>
            <p:nvPr/>
          </p:nvSpPr>
          <p:spPr bwMode="auto">
            <a:xfrm>
              <a:off x="4596591" y="4756946"/>
              <a:ext cx="630641" cy="664234"/>
            </a:xfrm>
            <a:custGeom>
              <a:avLst/>
              <a:gdLst>
                <a:gd name="T0" fmla="*/ 563725 w 428"/>
                <a:gd name="T1" fmla="*/ 83611 h 446"/>
                <a:gd name="T2" fmla="*/ 549939 w 428"/>
                <a:gd name="T3" fmla="*/ 23225 h 446"/>
                <a:gd name="T4" fmla="*/ 500919 w 428"/>
                <a:gd name="T5" fmla="*/ 35612 h 446"/>
                <a:gd name="T6" fmla="*/ 467218 w 428"/>
                <a:gd name="T7" fmla="*/ 54192 h 446"/>
                <a:gd name="T8" fmla="*/ 428921 w 428"/>
                <a:gd name="T9" fmla="*/ 30967 h 446"/>
                <a:gd name="T10" fmla="*/ 370711 w 428"/>
                <a:gd name="T11" fmla="*/ 41805 h 446"/>
                <a:gd name="T12" fmla="*/ 179228 w 428"/>
                <a:gd name="T13" fmla="*/ 0 h 446"/>
                <a:gd name="T14" fmla="*/ 191483 w 428"/>
                <a:gd name="T15" fmla="*/ 47999 h 446"/>
                <a:gd name="T16" fmla="*/ 107230 w 428"/>
                <a:gd name="T17" fmla="*/ 47999 h 446"/>
                <a:gd name="T18" fmla="*/ 30637 w 428"/>
                <a:gd name="T19" fmla="*/ 133158 h 446"/>
                <a:gd name="T20" fmla="*/ 64338 w 428"/>
                <a:gd name="T21" fmla="*/ 326701 h 446"/>
                <a:gd name="T22" fmla="*/ 4596 w 428"/>
                <a:gd name="T23" fmla="*/ 397925 h 446"/>
                <a:gd name="T24" fmla="*/ 82721 w 428"/>
                <a:gd name="T25" fmla="*/ 411860 h 446"/>
                <a:gd name="T26" fmla="*/ 94975 w 428"/>
                <a:gd name="T27" fmla="*/ 532632 h 446"/>
                <a:gd name="T28" fmla="*/ 159314 w 428"/>
                <a:gd name="T29" fmla="*/ 503213 h 446"/>
                <a:gd name="T30" fmla="*/ 185355 w 428"/>
                <a:gd name="T31" fmla="*/ 532632 h 446"/>
                <a:gd name="T32" fmla="*/ 243566 w 428"/>
                <a:gd name="T33" fmla="*/ 489278 h 446"/>
                <a:gd name="T34" fmla="*/ 307904 w 428"/>
                <a:gd name="T35" fmla="*/ 489278 h 446"/>
                <a:gd name="T36" fmla="*/ 340073 w 428"/>
                <a:gd name="T37" fmla="*/ 537277 h 446"/>
                <a:gd name="T38" fmla="*/ 300245 w 428"/>
                <a:gd name="T39" fmla="*/ 623984 h 446"/>
                <a:gd name="T40" fmla="*/ 300245 w 428"/>
                <a:gd name="T41" fmla="*/ 658048 h 446"/>
                <a:gd name="T42" fmla="*/ 356924 w 428"/>
                <a:gd name="T43" fmla="*/ 689015 h 446"/>
                <a:gd name="T44" fmla="*/ 409007 w 428"/>
                <a:gd name="T45" fmla="*/ 670434 h 446"/>
                <a:gd name="T46" fmla="*/ 428921 w 428"/>
                <a:gd name="T47" fmla="*/ 623984 h 446"/>
                <a:gd name="T48" fmla="*/ 473345 w 428"/>
                <a:gd name="T49" fmla="*/ 610049 h 446"/>
                <a:gd name="T50" fmla="*/ 537684 w 428"/>
                <a:gd name="T51" fmla="*/ 616242 h 446"/>
                <a:gd name="T52" fmla="*/ 525429 w 428"/>
                <a:gd name="T53" fmla="*/ 586824 h 446"/>
                <a:gd name="T54" fmla="*/ 621936 w 428"/>
                <a:gd name="T55" fmla="*/ 574437 h 446"/>
                <a:gd name="T56" fmla="*/ 640318 w 428"/>
                <a:gd name="T57" fmla="*/ 532632 h 446"/>
                <a:gd name="T58" fmla="*/ 654105 w 428"/>
                <a:gd name="T59" fmla="*/ 416505 h 446"/>
                <a:gd name="T60" fmla="*/ 609681 w 428"/>
                <a:gd name="T61" fmla="*/ 362313 h 446"/>
                <a:gd name="T62" fmla="*/ 602022 w 428"/>
                <a:gd name="T63" fmla="*/ 314315 h 446"/>
                <a:gd name="T64" fmla="*/ 575980 w 428"/>
                <a:gd name="T65" fmla="*/ 308121 h 446"/>
                <a:gd name="T66" fmla="*/ 609681 w 428"/>
                <a:gd name="T67" fmla="*/ 230704 h 446"/>
                <a:gd name="T68" fmla="*/ 628063 w 428"/>
                <a:gd name="T69" fmla="*/ 156383 h 4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未知"/>
            <p:cNvSpPr>
              <a:spLocks/>
            </p:cNvSpPr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>
              <a:off x="5627298" y="4486672"/>
              <a:ext cx="439769" cy="485579"/>
            </a:xfrm>
            <a:custGeom>
              <a:avLst/>
              <a:gdLst>
                <a:gd name="T0" fmla="*/ 332928 w 298"/>
                <a:gd name="T1" fmla="*/ 480048 h 326"/>
                <a:gd name="T2" fmla="*/ 262353 w 298"/>
                <a:gd name="T3" fmla="*/ 503276 h 326"/>
                <a:gd name="T4" fmla="*/ 223997 w 298"/>
                <a:gd name="T5" fmla="*/ 466111 h 326"/>
                <a:gd name="T6" fmla="*/ 199450 w 298"/>
                <a:gd name="T7" fmla="*/ 497082 h 326"/>
                <a:gd name="T8" fmla="*/ 151889 w 298"/>
                <a:gd name="T9" fmla="*/ 497082 h 326"/>
                <a:gd name="T10" fmla="*/ 133478 w 298"/>
                <a:gd name="T11" fmla="*/ 461466 h 326"/>
                <a:gd name="T12" fmla="*/ 115067 w 298"/>
                <a:gd name="T13" fmla="*/ 411912 h 326"/>
                <a:gd name="T14" fmla="*/ 70574 w 298"/>
                <a:gd name="T15" fmla="*/ 405718 h 326"/>
                <a:gd name="T16" fmla="*/ 30685 w 298"/>
                <a:gd name="T17" fmla="*/ 328291 h 326"/>
                <a:gd name="T18" fmla="*/ 0 w 298"/>
                <a:gd name="T19" fmla="*/ 291126 h 326"/>
                <a:gd name="T20" fmla="*/ 18411 w 298"/>
                <a:gd name="T21" fmla="*/ 272544 h 326"/>
                <a:gd name="T22" fmla="*/ 30685 w 298"/>
                <a:gd name="T23" fmla="*/ 267898 h 326"/>
                <a:gd name="T24" fmla="*/ 76711 w 298"/>
                <a:gd name="T25" fmla="*/ 207505 h 326"/>
                <a:gd name="T26" fmla="*/ 70574 w 298"/>
                <a:gd name="T27" fmla="*/ 151757 h 326"/>
                <a:gd name="T28" fmla="*/ 88985 w 298"/>
                <a:gd name="T29" fmla="*/ 133175 h 326"/>
                <a:gd name="T30" fmla="*/ 119670 w 298"/>
                <a:gd name="T31" fmla="*/ 128529 h 326"/>
                <a:gd name="T32" fmla="*/ 133478 w 298"/>
                <a:gd name="T33" fmla="*/ 116141 h 326"/>
                <a:gd name="T34" fmla="*/ 119670 w 298"/>
                <a:gd name="T35" fmla="*/ 91364 h 326"/>
                <a:gd name="T36" fmla="*/ 139615 w 298"/>
                <a:gd name="T37" fmla="*/ 66587 h 326"/>
                <a:gd name="T38" fmla="*/ 139615 w 298"/>
                <a:gd name="T39" fmla="*/ 18583 h 326"/>
                <a:gd name="T40" fmla="*/ 165697 w 298"/>
                <a:gd name="T41" fmla="*/ 6194 h 326"/>
                <a:gd name="T42" fmla="*/ 204052 w 298"/>
                <a:gd name="T43" fmla="*/ 30971 h 326"/>
                <a:gd name="T44" fmla="*/ 262353 w 298"/>
                <a:gd name="T45" fmla="*/ 41811 h 326"/>
                <a:gd name="T46" fmla="*/ 296106 w 298"/>
                <a:gd name="T47" fmla="*/ 0 h 326"/>
                <a:gd name="T48" fmla="*/ 339064 w 298"/>
                <a:gd name="T49" fmla="*/ 37165 h 326"/>
                <a:gd name="T50" fmla="*/ 320654 w 298"/>
                <a:gd name="T51" fmla="*/ 49553 h 326"/>
                <a:gd name="T52" fmla="*/ 296106 w 298"/>
                <a:gd name="T53" fmla="*/ 78976 h 326"/>
                <a:gd name="T54" fmla="*/ 262353 w 298"/>
                <a:gd name="T55" fmla="*/ 91364 h 326"/>
                <a:gd name="T56" fmla="*/ 248545 w 298"/>
                <a:gd name="T57" fmla="*/ 97558 h 326"/>
                <a:gd name="T58" fmla="*/ 279230 w 298"/>
                <a:gd name="T59" fmla="*/ 116141 h 326"/>
                <a:gd name="T60" fmla="*/ 345201 w 298"/>
                <a:gd name="T61" fmla="*/ 91364 h 326"/>
                <a:gd name="T62" fmla="*/ 447995 w 298"/>
                <a:gd name="T63" fmla="*/ 133175 h 326"/>
                <a:gd name="T64" fmla="*/ 455666 w 298"/>
                <a:gd name="T65" fmla="*/ 212150 h 326"/>
                <a:gd name="T66" fmla="*/ 415776 w 298"/>
                <a:gd name="T67" fmla="*/ 212150 h 326"/>
                <a:gd name="T68" fmla="*/ 415776 w 298"/>
                <a:gd name="T69" fmla="*/ 236927 h 326"/>
                <a:gd name="T70" fmla="*/ 435721 w 298"/>
                <a:gd name="T71" fmla="*/ 272544 h 326"/>
                <a:gd name="T72" fmla="*/ 415776 w 298"/>
                <a:gd name="T73" fmla="*/ 291126 h 326"/>
                <a:gd name="T74" fmla="*/ 435721 w 298"/>
                <a:gd name="T75" fmla="*/ 322097 h 326"/>
                <a:gd name="T76" fmla="*/ 403502 w 298"/>
                <a:gd name="T77" fmla="*/ 363908 h 326"/>
                <a:gd name="T78" fmla="*/ 389694 w 298"/>
                <a:gd name="T79" fmla="*/ 345325 h 326"/>
                <a:gd name="T80" fmla="*/ 339064 w 298"/>
                <a:gd name="T81" fmla="*/ 461466 h 326"/>
                <a:gd name="T82" fmla="*/ 332928 w 298"/>
                <a:gd name="T83" fmla="*/ 48004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未知"/>
            <p:cNvSpPr>
              <a:spLocks/>
            </p:cNvSpPr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未知"/>
            <p:cNvSpPr>
              <a:spLocks/>
            </p:cNvSpPr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5341754" y="4037740"/>
              <a:ext cx="648965" cy="491686"/>
            </a:xfrm>
            <a:custGeom>
              <a:avLst/>
              <a:gdLst>
                <a:gd name="T0" fmla="*/ 628894 w 442"/>
                <a:gd name="T1" fmla="*/ 402083 h 328"/>
                <a:gd name="T2" fmla="*/ 607524 w 442"/>
                <a:gd name="T3" fmla="*/ 448837 h 328"/>
                <a:gd name="T4" fmla="*/ 590733 w 442"/>
                <a:gd name="T5" fmla="*/ 467538 h 328"/>
                <a:gd name="T6" fmla="*/ 558677 w 442"/>
                <a:gd name="T7" fmla="*/ 509617 h 328"/>
                <a:gd name="T8" fmla="*/ 499146 w 442"/>
                <a:gd name="T9" fmla="*/ 497149 h 328"/>
                <a:gd name="T10" fmla="*/ 462512 w 442"/>
                <a:gd name="T11" fmla="*/ 473772 h 328"/>
                <a:gd name="T12" fmla="*/ 436562 w 442"/>
                <a:gd name="T13" fmla="*/ 486240 h 328"/>
                <a:gd name="T14" fmla="*/ 340396 w 442"/>
                <a:gd name="T15" fmla="*/ 480006 h 328"/>
                <a:gd name="T16" fmla="*/ 340396 w 442"/>
                <a:gd name="T17" fmla="*/ 444161 h 328"/>
                <a:gd name="T18" fmla="*/ 294603 w 442"/>
                <a:gd name="T19" fmla="*/ 412992 h 328"/>
                <a:gd name="T20" fmla="*/ 274759 w 442"/>
                <a:gd name="T21" fmla="*/ 388057 h 328"/>
                <a:gd name="T22" fmla="*/ 302235 w 442"/>
                <a:gd name="T23" fmla="*/ 364680 h 328"/>
                <a:gd name="T24" fmla="*/ 302235 w 442"/>
                <a:gd name="T25" fmla="*/ 345978 h 328"/>
                <a:gd name="T26" fmla="*/ 302235 w 442"/>
                <a:gd name="T27" fmla="*/ 327277 h 328"/>
                <a:gd name="T28" fmla="*/ 352608 w 442"/>
                <a:gd name="T29" fmla="*/ 322601 h 328"/>
                <a:gd name="T30" fmla="*/ 358714 w 442"/>
                <a:gd name="T31" fmla="*/ 297666 h 328"/>
                <a:gd name="T32" fmla="*/ 340396 w 442"/>
                <a:gd name="T33" fmla="*/ 272731 h 328"/>
                <a:gd name="T34" fmla="*/ 314447 w 442"/>
                <a:gd name="T35" fmla="*/ 272731 h 328"/>
                <a:gd name="T36" fmla="*/ 294603 w 442"/>
                <a:gd name="T37" fmla="*/ 303900 h 328"/>
                <a:gd name="T38" fmla="*/ 250336 w 442"/>
                <a:gd name="T39" fmla="*/ 291432 h 328"/>
                <a:gd name="T40" fmla="*/ 236598 w 442"/>
                <a:gd name="T41" fmla="*/ 266497 h 328"/>
                <a:gd name="T42" fmla="*/ 206070 w 442"/>
                <a:gd name="T43" fmla="*/ 255588 h 328"/>
                <a:gd name="T44" fmla="*/ 210649 w 442"/>
                <a:gd name="T45" fmla="*/ 188574 h 328"/>
                <a:gd name="T46" fmla="*/ 206070 w 442"/>
                <a:gd name="T47" fmla="*/ 182340 h 328"/>
                <a:gd name="T48" fmla="*/ 178594 w 442"/>
                <a:gd name="T49" fmla="*/ 182340 h 328"/>
                <a:gd name="T50" fmla="*/ 154171 w 442"/>
                <a:gd name="T51" fmla="*/ 169872 h 328"/>
                <a:gd name="T52" fmla="*/ 102272 w 442"/>
                <a:gd name="T53" fmla="*/ 151171 h 328"/>
                <a:gd name="T54" fmla="*/ 70216 w 442"/>
                <a:gd name="T55" fmla="*/ 121560 h 328"/>
                <a:gd name="T56" fmla="*/ 0 w 442"/>
                <a:gd name="T57" fmla="*/ 98183 h 328"/>
                <a:gd name="T58" fmla="*/ 6106 w 442"/>
                <a:gd name="T59" fmla="*/ 67014 h 328"/>
                <a:gd name="T60" fmla="*/ 30529 w 442"/>
                <a:gd name="T61" fmla="*/ 54546 h 328"/>
                <a:gd name="T62" fmla="*/ 82428 w 442"/>
                <a:gd name="T63" fmla="*/ 98183 h 328"/>
                <a:gd name="T64" fmla="*/ 102272 w 442"/>
                <a:gd name="T65" fmla="*/ 98183 h 328"/>
                <a:gd name="T66" fmla="*/ 148065 w 442"/>
                <a:gd name="T67" fmla="*/ 90391 h 328"/>
                <a:gd name="T68" fmla="*/ 174014 w 442"/>
                <a:gd name="T69" fmla="*/ 73248 h 328"/>
                <a:gd name="T70" fmla="*/ 210649 w 442"/>
                <a:gd name="T71" fmla="*/ 102858 h 328"/>
                <a:gd name="T72" fmla="*/ 222860 w 442"/>
                <a:gd name="T73" fmla="*/ 73248 h 328"/>
                <a:gd name="T74" fmla="*/ 230493 w 442"/>
                <a:gd name="T75" fmla="*/ 60780 h 328"/>
                <a:gd name="T76" fmla="*/ 262548 w 442"/>
                <a:gd name="T77" fmla="*/ 42078 h 328"/>
                <a:gd name="T78" fmla="*/ 270180 w 442"/>
                <a:gd name="T79" fmla="*/ 6234 h 328"/>
                <a:gd name="T80" fmla="*/ 302235 w 442"/>
                <a:gd name="T81" fmla="*/ 0 h 328"/>
                <a:gd name="T82" fmla="*/ 378557 w 442"/>
                <a:gd name="T83" fmla="*/ 48312 h 328"/>
                <a:gd name="T84" fmla="*/ 428930 w 442"/>
                <a:gd name="T85" fmla="*/ 73248 h 328"/>
                <a:gd name="T86" fmla="*/ 538834 w 442"/>
                <a:gd name="T87" fmla="*/ 236886 h 328"/>
                <a:gd name="T88" fmla="*/ 532728 w 442"/>
                <a:gd name="T89" fmla="*/ 255588 h 328"/>
                <a:gd name="T90" fmla="*/ 602944 w 442"/>
                <a:gd name="T91" fmla="*/ 285198 h 328"/>
                <a:gd name="T92" fmla="*/ 621262 w 442"/>
                <a:gd name="T93" fmla="*/ 314809 h 328"/>
                <a:gd name="T94" fmla="*/ 654843 w 442"/>
                <a:gd name="T95" fmla="*/ 327277 h 328"/>
                <a:gd name="T96" fmla="*/ 673161 w 442"/>
                <a:gd name="T97" fmla="*/ 358446 h 328"/>
                <a:gd name="T98" fmla="*/ 647211 w 442"/>
                <a:gd name="T99" fmla="*/ 370914 h 328"/>
                <a:gd name="T100" fmla="*/ 615156 w 442"/>
                <a:gd name="T101" fmla="*/ 358446 h 328"/>
                <a:gd name="T102" fmla="*/ 563257 w 442"/>
                <a:gd name="T103" fmla="*/ 358446 h 328"/>
                <a:gd name="T104" fmla="*/ 518990 w 442"/>
                <a:gd name="T105" fmla="*/ 341303 h 328"/>
                <a:gd name="T106" fmla="*/ 499146 w 442"/>
                <a:gd name="T107" fmla="*/ 358446 h 328"/>
                <a:gd name="T108" fmla="*/ 544940 w 442"/>
                <a:gd name="T109" fmla="*/ 370914 h 328"/>
                <a:gd name="T110" fmla="*/ 583101 w 442"/>
                <a:gd name="T111" fmla="*/ 388057 h 328"/>
                <a:gd name="T112" fmla="*/ 628894 w 442"/>
                <a:gd name="T113" fmla="*/ 402083 h 3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solidFill>
              <a:schemeClr val="accent1"/>
            </a:solidFill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未知"/>
            <p:cNvSpPr>
              <a:spLocks/>
            </p:cNvSpPr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未知"/>
            <p:cNvSpPr>
              <a:spLocks/>
            </p:cNvSpPr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未知"/>
            <p:cNvSpPr>
              <a:spLocks/>
            </p:cNvSpPr>
            <p:nvPr/>
          </p:nvSpPr>
          <p:spPr bwMode="auto">
            <a:xfrm>
              <a:off x="3303241" y="4285110"/>
              <a:ext cx="1410925" cy="1015438"/>
            </a:xfrm>
            <a:custGeom>
              <a:avLst/>
              <a:gdLst>
                <a:gd name="T0" fmla="*/ 569339 w 961"/>
                <a:gd name="T1" fmla="*/ 91462 h 681"/>
                <a:gd name="T2" fmla="*/ 541864 w 961"/>
                <a:gd name="T3" fmla="*/ 31004 h 681"/>
                <a:gd name="T4" fmla="*/ 638026 w 961"/>
                <a:gd name="T5" fmla="*/ 0 h 681"/>
                <a:gd name="T6" fmla="*/ 657869 w 961"/>
                <a:gd name="T7" fmla="*/ 60458 h 681"/>
                <a:gd name="T8" fmla="*/ 741820 w 961"/>
                <a:gd name="T9" fmla="*/ 133317 h 681"/>
                <a:gd name="T10" fmla="*/ 787611 w 961"/>
                <a:gd name="T11" fmla="*/ 133317 h 681"/>
                <a:gd name="T12" fmla="*/ 825771 w 961"/>
                <a:gd name="T13" fmla="*/ 199976 h 681"/>
                <a:gd name="T14" fmla="*/ 921933 w 961"/>
                <a:gd name="T15" fmla="*/ 187574 h 681"/>
                <a:gd name="T16" fmla="*/ 958566 w 961"/>
                <a:gd name="T17" fmla="*/ 158121 h 681"/>
                <a:gd name="T18" fmla="*/ 989093 w 961"/>
                <a:gd name="T19" fmla="*/ 187574 h 681"/>
                <a:gd name="T20" fmla="*/ 1085255 w 961"/>
                <a:gd name="T21" fmla="*/ 176723 h 681"/>
                <a:gd name="T22" fmla="*/ 1106625 w 961"/>
                <a:gd name="T23" fmla="*/ 206177 h 681"/>
                <a:gd name="T24" fmla="*/ 1214998 w 961"/>
                <a:gd name="T25" fmla="*/ 241831 h 681"/>
                <a:gd name="T26" fmla="*/ 1337108 w 961"/>
                <a:gd name="T27" fmla="*/ 260434 h 681"/>
                <a:gd name="T28" fmla="*/ 1399689 w 961"/>
                <a:gd name="T29" fmla="*/ 272835 h 681"/>
                <a:gd name="T30" fmla="*/ 1457692 w 961"/>
                <a:gd name="T31" fmla="*/ 310040 h 681"/>
                <a:gd name="T32" fmla="*/ 1457692 w 961"/>
                <a:gd name="T33" fmla="*/ 399952 h 681"/>
                <a:gd name="T34" fmla="*/ 1385952 w 961"/>
                <a:gd name="T35" fmla="*/ 435607 h 681"/>
                <a:gd name="T36" fmla="*/ 1273000 w 961"/>
                <a:gd name="T37" fmla="*/ 472811 h 681"/>
                <a:gd name="T38" fmla="*/ 1297422 w 961"/>
                <a:gd name="T39" fmla="*/ 544121 h 681"/>
                <a:gd name="T40" fmla="*/ 1381373 w 961"/>
                <a:gd name="T41" fmla="*/ 623181 h 681"/>
                <a:gd name="T42" fmla="*/ 1341687 w 961"/>
                <a:gd name="T43" fmla="*/ 744097 h 681"/>
                <a:gd name="T44" fmla="*/ 1273000 w 961"/>
                <a:gd name="T45" fmla="*/ 665036 h 681"/>
                <a:gd name="T46" fmla="*/ 1245525 w 961"/>
                <a:gd name="T47" fmla="*/ 635582 h 681"/>
                <a:gd name="T48" fmla="*/ 1169206 w 961"/>
                <a:gd name="T49" fmla="*/ 623181 h 681"/>
                <a:gd name="T50" fmla="*/ 1114257 w 961"/>
                <a:gd name="T51" fmla="*/ 677438 h 681"/>
                <a:gd name="T52" fmla="*/ 1066939 w 961"/>
                <a:gd name="T53" fmla="*/ 708442 h 681"/>
                <a:gd name="T54" fmla="*/ 998252 w 961"/>
                <a:gd name="T55" fmla="*/ 696040 h 681"/>
                <a:gd name="T56" fmla="*/ 958566 w 961"/>
                <a:gd name="T57" fmla="*/ 751848 h 681"/>
                <a:gd name="T58" fmla="*/ 1042517 w 961"/>
                <a:gd name="T59" fmla="*/ 812305 h 681"/>
                <a:gd name="T60" fmla="*/ 921933 w 961"/>
                <a:gd name="T61" fmla="*/ 823157 h 681"/>
                <a:gd name="T62" fmla="*/ 880721 w 961"/>
                <a:gd name="T63" fmla="*/ 787502 h 681"/>
                <a:gd name="T64" fmla="*/ 805928 w 961"/>
                <a:gd name="T65" fmla="*/ 798354 h 681"/>
                <a:gd name="T66" fmla="*/ 787611 w 961"/>
                <a:gd name="T67" fmla="*/ 744097 h 681"/>
                <a:gd name="T68" fmla="*/ 746399 w 961"/>
                <a:gd name="T69" fmla="*/ 714643 h 681"/>
                <a:gd name="T70" fmla="*/ 741820 w 961"/>
                <a:gd name="T71" fmla="*/ 756498 h 681"/>
                <a:gd name="T72" fmla="*/ 697555 w 961"/>
                <a:gd name="T73" fmla="*/ 793703 h 681"/>
                <a:gd name="T74" fmla="*/ 625815 w 961"/>
                <a:gd name="T75" fmla="*/ 902217 h 681"/>
                <a:gd name="T76" fmla="*/ 607499 w 961"/>
                <a:gd name="T77" fmla="*/ 1029334 h 681"/>
                <a:gd name="T78" fmla="*/ 511337 w 961"/>
                <a:gd name="T79" fmla="*/ 1054137 h 681"/>
                <a:gd name="T80" fmla="*/ 377016 w 961"/>
                <a:gd name="T81" fmla="*/ 841759 h 681"/>
                <a:gd name="T82" fmla="*/ 299170 w 961"/>
                <a:gd name="T83" fmla="*/ 804554 h 681"/>
                <a:gd name="T84" fmla="*/ 306802 w 961"/>
                <a:gd name="T85" fmla="*/ 751848 h 681"/>
                <a:gd name="T86" fmla="*/ 235062 w 961"/>
                <a:gd name="T87" fmla="*/ 756498 h 681"/>
                <a:gd name="T88" fmla="*/ 172481 w 961"/>
                <a:gd name="T89" fmla="*/ 654185 h 681"/>
                <a:gd name="T90" fmla="*/ 160270 w 961"/>
                <a:gd name="T91" fmla="*/ 460410 h 681"/>
                <a:gd name="T92" fmla="*/ 151111 w 961"/>
                <a:gd name="T93" fmla="*/ 362747 h 681"/>
                <a:gd name="T94" fmla="*/ 0 w 961"/>
                <a:gd name="T95" fmla="*/ 176723 h 681"/>
                <a:gd name="T96" fmla="*/ 18317 w 961"/>
                <a:gd name="T97" fmla="*/ 127116 h 681"/>
                <a:gd name="T98" fmla="*/ 230483 w 961"/>
                <a:gd name="T99" fmla="*/ 133317 h 681"/>
                <a:gd name="T100" fmla="*/ 294591 w 961"/>
                <a:gd name="T101" fmla="*/ 145719 h 681"/>
                <a:gd name="T102" fmla="*/ 402964 w 961"/>
                <a:gd name="T103" fmla="*/ 193775 h 681"/>
                <a:gd name="T104" fmla="*/ 415175 w 961"/>
                <a:gd name="T105" fmla="*/ 139518 h 681"/>
                <a:gd name="T106" fmla="*/ 486915 w 961"/>
                <a:gd name="T107" fmla="*/ 145719 h 681"/>
                <a:gd name="T108" fmla="*/ 549496 w 961"/>
                <a:gd name="T109" fmla="*/ 133317 h 6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1238770" y="3898785"/>
              <a:ext cx="2232439" cy="1142178"/>
            </a:xfrm>
            <a:custGeom>
              <a:avLst/>
              <a:gdLst>
                <a:gd name="T0" fmla="*/ 1411870 w 1514"/>
                <a:gd name="T1" fmla="*/ 1131643 h 766"/>
                <a:gd name="T2" fmla="*/ 1451728 w 1514"/>
                <a:gd name="T3" fmla="*/ 1173498 h 766"/>
                <a:gd name="T4" fmla="*/ 1566701 w 1514"/>
                <a:gd name="T5" fmla="*/ 1131643 h 766"/>
                <a:gd name="T6" fmla="*/ 1637218 w 1514"/>
                <a:gd name="T7" fmla="*/ 1083587 h 766"/>
                <a:gd name="T8" fmla="*/ 1726130 w 1514"/>
                <a:gd name="T9" fmla="*/ 1052583 h 766"/>
                <a:gd name="T10" fmla="*/ 1822708 w 1514"/>
                <a:gd name="T11" fmla="*/ 1023129 h 766"/>
                <a:gd name="T12" fmla="*/ 1971407 w 1514"/>
                <a:gd name="T13" fmla="*/ 999876 h 766"/>
                <a:gd name="T14" fmla="*/ 1977538 w 1514"/>
                <a:gd name="T15" fmla="*/ 1052583 h 766"/>
                <a:gd name="T16" fmla="*/ 2021995 w 1514"/>
                <a:gd name="T17" fmla="*/ 1060334 h 766"/>
                <a:gd name="T18" fmla="*/ 1997467 w 1514"/>
                <a:gd name="T19" fmla="*/ 1125442 h 766"/>
                <a:gd name="T20" fmla="*/ 2021995 w 1514"/>
                <a:gd name="T21" fmla="*/ 1131643 h 766"/>
                <a:gd name="T22" fmla="*/ 2150765 w 1514"/>
                <a:gd name="T23" fmla="*/ 1125442 h 766"/>
                <a:gd name="T24" fmla="*/ 2227413 w 1514"/>
                <a:gd name="T25" fmla="*/ 1150245 h 766"/>
                <a:gd name="T26" fmla="*/ 2259606 w 1514"/>
                <a:gd name="T27" fmla="*/ 1162647 h 766"/>
                <a:gd name="T28" fmla="*/ 2267271 w 1514"/>
                <a:gd name="T29" fmla="*/ 1083587 h 766"/>
                <a:gd name="T30" fmla="*/ 2319392 w 1514"/>
                <a:gd name="T31" fmla="*/ 1029330 h 766"/>
                <a:gd name="T32" fmla="*/ 2279535 w 1514"/>
                <a:gd name="T33" fmla="*/ 773548 h 766"/>
                <a:gd name="T34" fmla="*/ 2235078 w 1514"/>
                <a:gd name="T35" fmla="*/ 635580 h 766"/>
                <a:gd name="T36" fmla="*/ 2126237 w 1514"/>
                <a:gd name="T37" fmla="*/ 587524 h 766"/>
                <a:gd name="T38" fmla="*/ 2054187 w 1514"/>
                <a:gd name="T39" fmla="*/ 713090 h 766"/>
                <a:gd name="T40" fmla="*/ 1919285 w 1514"/>
                <a:gd name="T41" fmla="*/ 647982 h 766"/>
                <a:gd name="T42" fmla="*/ 1677075 w 1514"/>
                <a:gd name="T43" fmla="*/ 561171 h 766"/>
                <a:gd name="T44" fmla="*/ 1572833 w 1514"/>
                <a:gd name="T45" fmla="*/ 550320 h 766"/>
                <a:gd name="T46" fmla="*/ 1373546 w 1514"/>
                <a:gd name="T47" fmla="*/ 471260 h 766"/>
                <a:gd name="T48" fmla="*/ 1276969 w 1514"/>
                <a:gd name="T49" fmla="*/ 254232 h 766"/>
                <a:gd name="T50" fmla="*/ 1315293 w 1514"/>
                <a:gd name="T51" fmla="*/ 186023 h 766"/>
                <a:gd name="T52" fmla="*/ 1307628 w 1514"/>
                <a:gd name="T53" fmla="*/ 96112 h 766"/>
                <a:gd name="T54" fmla="*/ 1329090 w 1514"/>
                <a:gd name="T55" fmla="*/ 48056 h 766"/>
                <a:gd name="T56" fmla="*/ 1155864 w 1514"/>
                <a:gd name="T57" fmla="*/ 0 h 766"/>
                <a:gd name="T58" fmla="*/ 1027094 w 1514"/>
                <a:gd name="T59" fmla="*/ 18602 h 766"/>
                <a:gd name="T60" fmla="*/ 872263 w 1514"/>
                <a:gd name="T61" fmla="*/ 65108 h 766"/>
                <a:gd name="T62" fmla="*/ 718966 w 1514"/>
                <a:gd name="T63" fmla="*/ 83711 h 766"/>
                <a:gd name="T64" fmla="*/ 616256 w 1514"/>
                <a:gd name="T65" fmla="*/ 31004 h 766"/>
                <a:gd name="T66" fmla="*/ 441497 w 1514"/>
                <a:gd name="T67" fmla="*/ 60458 h 766"/>
                <a:gd name="T68" fmla="*/ 378645 w 1514"/>
                <a:gd name="T69" fmla="*/ 23253 h 766"/>
                <a:gd name="T70" fmla="*/ 248342 w 1514"/>
                <a:gd name="T71" fmla="*/ 35655 h 766"/>
                <a:gd name="T72" fmla="*/ 185490 w 1514"/>
                <a:gd name="T73" fmla="*/ 114714 h 766"/>
                <a:gd name="T74" fmla="*/ 151765 w 1514"/>
                <a:gd name="T75" fmla="*/ 156570 h 766"/>
                <a:gd name="T76" fmla="*/ 107308 w 1514"/>
                <a:gd name="T77" fmla="*/ 175172 h 766"/>
                <a:gd name="T78" fmla="*/ 88913 w 1514"/>
                <a:gd name="T79" fmla="*/ 204626 h 766"/>
                <a:gd name="T80" fmla="*/ 119572 w 1514"/>
                <a:gd name="T81" fmla="*/ 272834 h 766"/>
                <a:gd name="T82" fmla="*/ 114973 w 1514"/>
                <a:gd name="T83" fmla="*/ 344143 h 766"/>
                <a:gd name="T84" fmla="*/ 30660 w 1514"/>
                <a:gd name="T85" fmla="*/ 319340 h 766"/>
                <a:gd name="T86" fmla="*/ 0 w 1514"/>
                <a:gd name="T87" fmla="*/ 344143 h 766"/>
                <a:gd name="T88" fmla="*/ 18396 w 1514"/>
                <a:gd name="T89" fmla="*/ 410802 h 766"/>
                <a:gd name="T90" fmla="*/ 6132 w 1514"/>
                <a:gd name="T91" fmla="*/ 471260 h 766"/>
                <a:gd name="T92" fmla="*/ 50588 w 1514"/>
                <a:gd name="T93" fmla="*/ 489862 h 766"/>
                <a:gd name="T94" fmla="*/ 151765 w 1514"/>
                <a:gd name="T95" fmla="*/ 587524 h 766"/>
                <a:gd name="T96" fmla="*/ 211551 w 1514"/>
                <a:gd name="T97" fmla="*/ 671235 h 766"/>
                <a:gd name="T98" fmla="*/ 248342 w 1514"/>
                <a:gd name="T99" fmla="*/ 696038 h 766"/>
                <a:gd name="T100" fmla="*/ 320392 w 1514"/>
                <a:gd name="T101" fmla="*/ 689837 h 766"/>
                <a:gd name="T102" fmla="*/ 489019 w 1514"/>
                <a:gd name="T103" fmla="*/ 865009 h 766"/>
                <a:gd name="T104" fmla="*/ 538074 w 1514"/>
                <a:gd name="T105" fmla="*/ 847957 h 766"/>
                <a:gd name="T106" fmla="*/ 551871 w 1514"/>
                <a:gd name="T107" fmla="*/ 913065 h 766"/>
                <a:gd name="T108" fmla="*/ 653048 w 1514"/>
                <a:gd name="T109" fmla="*/ 954921 h 766"/>
                <a:gd name="T110" fmla="*/ 737361 w 1514"/>
                <a:gd name="T111" fmla="*/ 1033981 h 766"/>
                <a:gd name="T112" fmla="*/ 757290 w 1514"/>
                <a:gd name="T113" fmla="*/ 1071185 h 766"/>
                <a:gd name="T114" fmla="*/ 846203 w 1514"/>
                <a:gd name="T115" fmla="*/ 1064985 h 766"/>
                <a:gd name="T116" fmla="*/ 1008698 w 1514"/>
                <a:gd name="T117" fmla="*/ 1102189 h 766"/>
                <a:gd name="T118" fmla="*/ 1083814 w 1514"/>
                <a:gd name="T119" fmla="*/ 1120792 h 766"/>
                <a:gd name="T120" fmla="*/ 1083814 w 1514"/>
                <a:gd name="T121" fmla="*/ 1185900 h 766"/>
                <a:gd name="T122" fmla="*/ 1227913 w 1514"/>
                <a:gd name="T123" fmla="*/ 1083587 h 766"/>
                <a:gd name="T124" fmla="*/ 1336755 w 1514"/>
                <a:gd name="T125" fmla="*/ 1125442 h 7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未知"/>
            <p:cNvSpPr>
              <a:spLocks/>
            </p:cNvSpPr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未知"/>
            <p:cNvSpPr>
              <a:spLocks/>
            </p:cNvSpPr>
            <p:nvPr/>
          </p:nvSpPr>
          <p:spPr bwMode="auto">
            <a:xfrm>
              <a:off x="971550" y="2327527"/>
              <a:ext cx="2298097" cy="1656767"/>
            </a:xfrm>
            <a:custGeom>
              <a:avLst/>
              <a:gdLst>
                <a:gd name="T0" fmla="*/ 1664635 w 1563"/>
                <a:gd name="T1" fmla="*/ 83719 h 1111"/>
                <a:gd name="T2" fmla="*/ 1728836 w 1563"/>
                <a:gd name="T3" fmla="*/ 181391 h 1111"/>
                <a:gd name="T4" fmla="*/ 1831251 w 1563"/>
                <a:gd name="T5" fmla="*/ 212398 h 1111"/>
                <a:gd name="T6" fmla="*/ 1887809 w 1563"/>
                <a:gd name="T7" fmla="*/ 429446 h 1111"/>
                <a:gd name="T8" fmla="*/ 1869466 w 1563"/>
                <a:gd name="T9" fmla="*/ 550374 h 1111"/>
                <a:gd name="T10" fmla="*/ 2254671 w 1563"/>
                <a:gd name="T11" fmla="*/ 702308 h 1111"/>
                <a:gd name="T12" fmla="*/ 2321929 w 1563"/>
                <a:gd name="T13" fmla="*/ 799980 h 1111"/>
                <a:gd name="T14" fmla="*/ 2369315 w 1563"/>
                <a:gd name="T15" fmla="*/ 951914 h 1111"/>
                <a:gd name="T16" fmla="*/ 2208813 w 1563"/>
                <a:gd name="T17" fmla="*/ 1060438 h 1111"/>
                <a:gd name="T18" fmla="*/ 2074297 w 1563"/>
                <a:gd name="T19" fmla="*/ 1175164 h 1111"/>
                <a:gd name="T20" fmla="*/ 2029968 w 1563"/>
                <a:gd name="T21" fmla="*/ 1351904 h 1111"/>
                <a:gd name="T22" fmla="*/ 1708964 w 1563"/>
                <a:gd name="T23" fmla="*/ 1503838 h 1111"/>
                <a:gd name="T24" fmla="*/ 1728836 w 1563"/>
                <a:gd name="T25" fmla="*/ 1629416 h 1111"/>
                <a:gd name="T26" fmla="*/ 1747179 w 1563"/>
                <a:gd name="T27" fmla="*/ 1672826 h 1111"/>
                <a:gd name="T28" fmla="*/ 1632535 w 1563"/>
                <a:gd name="T29" fmla="*/ 1697631 h 1111"/>
                <a:gd name="T30" fmla="*/ 1433818 w 1563"/>
                <a:gd name="T31" fmla="*/ 1637168 h 1111"/>
                <a:gd name="T32" fmla="*/ 1248858 w 1563"/>
                <a:gd name="T33" fmla="*/ 1655772 h 1111"/>
                <a:gd name="T34" fmla="*/ 998170 w 1563"/>
                <a:gd name="T35" fmla="*/ 1720887 h 1111"/>
                <a:gd name="T36" fmla="*/ 793338 w 1563"/>
                <a:gd name="T37" fmla="*/ 1655772 h 1111"/>
                <a:gd name="T38" fmla="*/ 657294 w 1563"/>
                <a:gd name="T39" fmla="*/ 1660423 h 1111"/>
                <a:gd name="T40" fmla="*/ 536535 w 1563"/>
                <a:gd name="T41" fmla="*/ 1624765 h 1111"/>
                <a:gd name="T42" fmla="*/ 331704 w 1563"/>
                <a:gd name="T43" fmla="*/ 1581355 h 1111"/>
                <a:gd name="T44" fmla="*/ 151330 w 1563"/>
                <a:gd name="T45" fmla="*/ 1497636 h 1111"/>
                <a:gd name="T46" fmla="*/ 139102 w 1563"/>
                <a:gd name="T47" fmla="*/ 1382911 h 1111"/>
                <a:gd name="T48" fmla="*/ 12229 w 1563"/>
                <a:gd name="T49" fmla="*/ 1296091 h 1111"/>
                <a:gd name="T50" fmla="*/ 68787 w 1563"/>
                <a:gd name="T51" fmla="*/ 1277487 h 1111"/>
                <a:gd name="T52" fmla="*/ 94773 w 1563"/>
                <a:gd name="T53" fmla="*/ 1133305 h 1111"/>
                <a:gd name="T54" fmla="*/ 0 w 1563"/>
                <a:gd name="T55" fmla="*/ 1060438 h 1111"/>
                <a:gd name="T56" fmla="*/ 48915 w 1563"/>
                <a:gd name="T57" fmla="*/ 951914 h 1111"/>
                <a:gd name="T58" fmla="*/ 143688 w 1563"/>
                <a:gd name="T59" fmla="*/ 897652 h 1111"/>
                <a:gd name="T60" fmla="*/ 239989 w 1563"/>
                <a:gd name="T61" fmla="*/ 879048 h 1111"/>
                <a:gd name="T62" fmla="*/ 281261 w 1563"/>
                <a:gd name="T63" fmla="*/ 927108 h 1111"/>
                <a:gd name="T64" fmla="*/ 512078 w 1563"/>
                <a:gd name="T65" fmla="*/ 883699 h 1111"/>
                <a:gd name="T66" fmla="*/ 759709 w 1563"/>
                <a:gd name="T67" fmla="*/ 781376 h 1111"/>
                <a:gd name="T68" fmla="*/ 837668 w 1563"/>
                <a:gd name="T69" fmla="*/ 679053 h 1111"/>
                <a:gd name="T70" fmla="*/ 805567 w 1563"/>
                <a:gd name="T71" fmla="*/ 448051 h 1111"/>
                <a:gd name="T72" fmla="*/ 984412 w 1563"/>
                <a:gd name="T73" fmla="*/ 412393 h 1111"/>
                <a:gd name="T74" fmla="*/ 1060842 w 1563"/>
                <a:gd name="T75" fmla="*/ 448051 h 1111"/>
                <a:gd name="T76" fmla="*/ 1157143 w 1563"/>
                <a:gd name="T77" fmla="*/ 217049 h 1111"/>
                <a:gd name="T78" fmla="*/ 1299302 w 1563"/>
                <a:gd name="T79" fmla="*/ 248056 h 1111"/>
                <a:gd name="T80" fmla="*/ 1426175 w 1563"/>
                <a:gd name="T81" fmla="*/ 110075 h 1111"/>
                <a:gd name="T82" fmla="*/ 1536233 w 1563"/>
                <a:gd name="T83" fmla="*/ 48061 h 1111"/>
                <a:gd name="T84" fmla="*/ 1656992 w 1563"/>
                <a:gd name="T85" fmla="*/ 12403 h 11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未知"/>
            <p:cNvSpPr>
              <a:spLocks/>
            </p:cNvSpPr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未知"/>
            <p:cNvSpPr>
              <a:spLocks/>
            </p:cNvSpPr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未知"/>
            <p:cNvSpPr>
              <a:spLocks/>
            </p:cNvSpPr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未知"/>
            <p:cNvSpPr>
              <a:spLocks/>
            </p:cNvSpPr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未知"/>
            <p:cNvSpPr>
              <a:spLocks/>
            </p:cNvSpPr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未知"/>
            <p:cNvSpPr>
              <a:spLocks/>
            </p:cNvSpPr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未知"/>
            <p:cNvSpPr>
              <a:spLocks/>
            </p:cNvSpPr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未知"/>
            <p:cNvSpPr>
              <a:spLocks/>
            </p:cNvSpPr>
            <p:nvPr/>
          </p:nvSpPr>
          <p:spPr bwMode="auto">
            <a:xfrm>
              <a:off x="4969172" y="3139879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未知"/>
            <p:cNvSpPr>
              <a:spLocks/>
            </p:cNvSpPr>
            <p:nvPr/>
          </p:nvSpPr>
          <p:spPr bwMode="auto">
            <a:xfrm>
              <a:off x="4978334" y="3142933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未知"/>
            <p:cNvSpPr>
              <a:spLocks/>
            </p:cNvSpPr>
            <p:nvPr/>
          </p:nvSpPr>
          <p:spPr bwMode="auto">
            <a:xfrm>
              <a:off x="5150881" y="3349075"/>
              <a:ext cx="192398" cy="193927"/>
            </a:xfrm>
            <a:custGeom>
              <a:avLst/>
              <a:gdLst>
                <a:gd name="T0" fmla="*/ 153865 w 130"/>
                <a:gd name="T1" fmla="*/ 169293 h 131"/>
                <a:gd name="T2" fmla="*/ 146172 w 130"/>
                <a:gd name="T3" fmla="*/ 146208 h 131"/>
                <a:gd name="T4" fmla="*/ 140018 w 130"/>
                <a:gd name="T5" fmla="*/ 121583 h 131"/>
                <a:gd name="T6" fmla="*/ 192332 w 130"/>
                <a:gd name="T7" fmla="*/ 104654 h 131"/>
                <a:gd name="T8" fmla="*/ 198486 w 130"/>
                <a:gd name="T9" fmla="*/ 86186 h 131"/>
                <a:gd name="T10" fmla="*/ 186177 w 130"/>
                <a:gd name="T11" fmla="*/ 36937 h 131"/>
                <a:gd name="T12" fmla="*/ 166175 w 130"/>
                <a:gd name="T13" fmla="*/ 36937 h 131"/>
                <a:gd name="T14" fmla="*/ 95397 w 130"/>
                <a:gd name="T15" fmla="*/ 0 h 131"/>
                <a:gd name="T16" fmla="*/ 56930 w 130"/>
                <a:gd name="T17" fmla="*/ 36937 h 131"/>
                <a:gd name="T18" fmla="*/ 43082 w 130"/>
                <a:gd name="T19" fmla="*/ 90803 h 131"/>
                <a:gd name="T20" fmla="*/ 4616 w 130"/>
                <a:gd name="T21" fmla="*/ 133896 h 131"/>
                <a:gd name="T22" fmla="*/ 0 w 130"/>
                <a:gd name="T23" fmla="*/ 176989 h 131"/>
                <a:gd name="T24" fmla="*/ 4616 w 130"/>
                <a:gd name="T25" fmla="*/ 200074 h 131"/>
                <a:gd name="T26" fmla="*/ 64623 w 130"/>
                <a:gd name="T27" fmla="*/ 187762 h 131"/>
                <a:gd name="T28" fmla="*/ 101551 w 130"/>
                <a:gd name="T29" fmla="*/ 200074 h 131"/>
                <a:gd name="T30" fmla="*/ 120015 w 130"/>
                <a:gd name="T31" fmla="*/ 181606 h 131"/>
                <a:gd name="T32" fmla="*/ 153865 w 130"/>
                <a:gd name="T33" fmla="*/ 169293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未知"/>
            <p:cNvSpPr>
              <a:spLocks/>
            </p:cNvSpPr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未知"/>
            <p:cNvSpPr>
              <a:spLocks/>
            </p:cNvSpPr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3355159" y="1728953"/>
              <a:ext cx="2540887" cy="2154562"/>
            </a:xfrm>
            <a:custGeom>
              <a:avLst/>
              <a:gdLst>
                <a:gd name="T0" fmla="*/ 860626 w 1725"/>
                <a:gd name="T1" fmla="*/ 2171614 h 1442"/>
                <a:gd name="T2" fmla="*/ 977009 w 1725"/>
                <a:gd name="T3" fmla="*/ 1983656 h 1442"/>
                <a:gd name="T4" fmla="*/ 1052046 w 1725"/>
                <a:gd name="T5" fmla="*/ 2159187 h 1442"/>
                <a:gd name="T6" fmla="*/ 1160773 w 1725"/>
                <a:gd name="T7" fmla="*/ 2201128 h 1442"/>
                <a:gd name="T8" fmla="*/ 1298595 w 1725"/>
                <a:gd name="T9" fmla="*/ 2006956 h 1442"/>
                <a:gd name="T10" fmla="*/ 1431824 w 1725"/>
                <a:gd name="T11" fmla="*/ 1946375 h 1442"/>
                <a:gd name="T12" fmla="*/ 1592617 w 1725"/>
                <a:gd name="T13" fmla="*/ 1825212 h 1442"/>
                <a:gd name="T14" fmla="*/ 1689093 w 1725"/>
                <a:gd name="T15" fmla="*/ 1710262 h 1442"/>
                <a:gd name="T16" fmla="*/ 1785568 w 1725"/>
                <a:gd name="T17" fmla="*/ 1570459 h 1442"/>
                <a:gd name="T18" fmla="*/ 1874387 w 1725"/>
                <a:gd name="T19" fmla="*/ 1578226 h 1442"/>
                <a:gd name="T20" fmla="*/ 1986177 w 1725"/>
                <a:gd name="T21" fmla="*/ 1547158 h 1442"/>
                <a:gd name="T22" fmla="*/ 2120937 w 1725"/>
                <a:gd name="T23" fmla="*/ 1533178 h 1442"/>
                <a:gd name="T24" fmla="*/ 2248040 w 1725"/>
                <a:gd name="T25" fmla="*/ 1582886 h 1442"/>
                <a:gd name="T26" fmla="*/ 2318483 w 1725"/>
                <a:gd name="T27" fmla="*/ 1533178 h 1442"/>
                <a:gd name="T28" fmla="*/ 2453242 w 1725"/>
                <a:gd name="T29" fmla="*/ 1412015 h 1442"/>
                <a:gd name="T30" fmla="*/ 2569626 w 1725"/>
                <a:gd name="T31" fmla="*/ 1351433 h 1442"/>
                <a:gd name="T32" fmla="*/ 2601785 w 1725"/>
                <a:gd name="T33" fmla="*/ 1248911 h 1442"/>
                <a:gd name="T34" fmla="*/ 2459368 w 1725"/>
                <a:gd name="T35" fmla="*/ 1175902 h 1442"/>
                <a:gd name="T36" fmla="*/ 2422615 w 1725"/>
                <a:gd name="T37" fmla="*/ 1025225 h 1442"/>
                <a:gd name="T38" fmla="*/ 2465493 w 1725"/>
                <a:gd name="T39" fmla="*/ 975517 h 1442"/>
                <a:gd name="T40" fmla="*/ 2485401 w 1725"/>
                <a:gd name="T41" fmla="*/ 860568 h 1442"/>
                <a:gd name="T42" fmla="*/ 2485401 w 1725"/>
                <a:gd name="T43" fmla="*/ 831054 h 1442"/>
                <a:gd name="T44" fmla="*/ 2519091 w 1725"/>
                <a:gd name="T45" fmla="*/ 612028 h 1442"/>
                <a:gd name="T46" fmla="*/ 2569626 w 1725"/>
                <a:gd name="T47" fmla="*/ 636882 h 1442"/>
                <a:gd name="T48" fmla="*/ 2586471 w 1725"/>
                <a:gd name="T49" fmla="*/ 351062 h 1442"/>
                <a:gd name="T50" fmla="*/ 2414958 w 1725"/>
                <a:gd name="T51" fmla="*/ 229899 h 1442"/>
                <a:gd name="T52" fmla="*/ 2286324 w 1725"/>
                <a:gd name="T53" fmla="*/ 152230 h 1442"/>
                <a:gd name="T54" fmla="*/ 2163815 w 1725"/>
                <a:gd name="T55" fmla="*/ 114950 h 1442"/>
                <a:gd name="T56" fmla="*/ 2137782 w 1725"/>
                <a:gd name="T57" fmla="*/ 0 h 1442"/>
                <a:gd name="T58" fmla="*/ 2088778 w 1725"/>
                <a:gd name="T59" fmla="*/ 114950 h 1442"/>
                <a:gd name="T60" fmla="*/ 2024461 w 1725"/>
                <a:gd name="T61" fmla="*/ 417857 h 1442"/>
                <a:gd name="T62" fmla="*/ 1848354 w 1725"/>
                <a:gd name="T63" fmla="*/ 546787 h 1442"/>
                <a:gd name="T64" fmla="*/ 1735034 w 1725"/>
                <a:gd name="T65" fmla="*/ 764259 h 1442"/>
                <a:gd name="T66" fmla="*/ 1914203 w 1725"/>
                <a:gd name="T67" fmla="*/ 799986 h 1442"/>
                <a:gd name="T68" fmla="*/ 2169940 w 1725"/>
                <a:gd name="T69" fmla="*/ 879208 h 1442"/>
                <a:gd name="T70" fmla="*/ 1992302 w 1725"/>
                <a:gd name="T71" fmla="*/ 952217 h 1442"/>
                <a:gd name="T72" fmla="*/ 1843760 w 1725"/>
                <a:gd name="T73" fmla="*/ 1043866 h 1442"/>
                <a:gd name="T74" fmla="*/ 1650809 w 1725"/>
                <a:gd name="T75" fmla="*/ 1206970 h 1442"/>
                <a:gd name="T76" fmla="*/ 1425698 w 1725"/>
                <a:gd name="T77" fmla="*/ 1236484 h 1442"/>
                <a:gd name="T78" fmla="*/ 1375163 w 1725"/>
                <a:gd name="T79" fmla="*/ 1443082 h 1442"/>
                <a:gd name="T80" fmla="*/ 1027544 w 1725"/>
                <a:gd name="T81" fmla="*/ 1582886 h 1442"/>
                <a:gd name="T82" fmla="*/ 724334 w 1725"/>
                <a:gd name="T83" fmla="*/ 1672981 h 1442"/>
                <a:gd name="T84" fmla="*/ 263394 w 1725"/>
                <a:gd name="T85" fmla="*/ 1570459 h 1442"/>
                <a:gd name="T86" fmla="*/ 13782 w 1725"/>
                <a:gd name="T87" fmla="*/ 1643467 h 1442"/>
                <a:gd name="T88" fmla="*/ 154668 w 1725"/>
                <a:gd name="T89" fmla="*/ 1801911 h 1442"/>
                <a:gd name="T90" fmla="*/ 295553 w 1725"/>
                <a:gd name="T91" fmla="*/ 1856279 h 1442"/>
                <a:gd name="T92" fmla="*/ 339962 w 1725"/>
                <a:gd name="T93" fmla="*/ 1977442 h 1442"/>
                <a:gd name="T94" fmla="*/ 488505 w 1725"/>
                <a:gd name="T95" fmla="*/ 2056664 h 1442"/>
                <a:gd name="T96" fmla="*/ 707489 w 1725"/>
                <a:gd name="T97" fmla="*/ 2038024 h 1442"/>
                <a:gd name="T98" fmla="*/ 635515 w 1725"/>
                <a:gd name="T99" fmla="*/ 2146760 h 14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未知"/>
            <p:cNvSpPr>
              <a:spLocks/>
            </p:cNvSpPr>
            <p:nvPr/>
          </p:nvSpPr>
          <p:spPr bwMode="auto">
            <a:xfrm>
              <a:off x="5908263" y="5276118"/>
              <a:ext cx="161859" cy="464201"/>
            </a:xfrm>
            <a:custGeom>
              <a:avLst/>
              <a:gdLst>
                <a:gd name="T0" fmla="*/ 88645 w 112"/>
                <a:gd name="T1" fmla="*/ 0 h 313"/>
                <a:gd name="T2" fmla="*/ 54088 w 112"/>
                <a:gd name="T3" fmla="*/ 84802 h 313"/>
                <a:gd name="T4" fmla="*/ 31552 w 112"/>
                <a:gd name="T5" fmla="*/ 120265 h 313"/>
                <a:gd name="T6" fmla="*/ 9015 w 112"/>
                <a:gd name="T7" fmla="*/ 155727 h 313"/>
                <a:gd name="T8" fmla="*/ 9015 w 112"/>
                <a:gd name="T9" fmla="*/ 192732 h 313"/>
                <a:gd name="T10" fmla="*/ 0 w 112"/>
                <a:gd name="T11" fmla="*/ 228194 h 313"/>
                <a:gd name="T12" fmla="*/ 0 w 112"/>
                <a:gd name="T13" fmla="*/ 275992 h 313"/>
                <a:gd name="T14" fmla="*/ 0 w 112"/>
                <a:gd name="T15" fmla="*/ 325331 h 313"/>
                <a:gd name="T16" fmla="*/ 0 w 112"/>
                <a:gd name="T17" fmla="*/ 360794 h 313"/>
                <a:gd name="T18" fmla="*/ 0 w 112"/>
                <a:gd name="T19" fmla="*/ 396256 h 313"/>
                <a:gd name="T20" fmla="*/ 31552 w 112"/>
                <a:gd name="T21" fmla="*/ 433261 h 313"/>
                <a:gd name="T22" fmla="*/ 54088 w 112"/>
                <a:gd name="T23" fmla="*/ 468723 h 313"/>
                <a:gd name="T24" fmla="*/ 88645 w 112"/>
                <a:gd name="T25" fmla="*/ 481058 h 313"/>
                <a:gd name="T26" fmla="*/ 99162 w 112"/>
                <a:gd name="T27" fmla="*/ 445596 h 313"/>
                <a:gd name="T28" fmla="*/ 99162 w 112"/>
                <a:gd name="T29" fmla="*/ 408591 h 313"/>
                <a:gd name="T30" fmla="*/ 121699 w 112"/>
                <a:gd name="T31" fmla="*/ 373128 h 313"/>
                <a:gd name="T32" fmla="*/ 144236 w 112"/>
                <a:gd name="T33" fmla="*/ 336124 h 313"/>
                <a:gd name="T34" fmla="*/ 166773 w 112"/>
                <a:gd name="T35" fmla="*/ 300661 h 313"/>
                <a:gd name="T36" fmla="*/ 166773 w 112"/>
                <a:gd name="T37" fmla="*/ 265199 h 313"/>
                <a:gd name="T38" fmla="*/ 166773 w 112"/>
                <a:gd name="T39" fmla="*/ 228194 h 313"/>
                <a:gd name="T40" fmla="*/ 166773 w 112"/>
                <a:gd name="T41" fmla="*/ 192732 h 313"/>
                <a:gd name="T42" fmla="*/ 166773 w 112"/>
                <a:gd name="T43" fmla="*/ 155727 h 313"/>
                <a:gd name="T44" fmla="*/ 166773 w 112"/>
                <a:gd name="T45" fmla="*/ 120265 h 313"/>
                <a:gd name="T46" fmla="*/ 166773 w 112"/>
                <a:gd name="T47" fmla="*/ 84802 h 313"/>
                <a:gd name="T48" fmla="*/ 133719 w 112"/>
                <a:gd name="T49" fmla="*/ 60132 h 313"/>
                <a:gd name="T50" fmla="*/ 121699 w 112"/>
                <a:gd name="T51" fmla="*/ 12335 h 313"/>
                <a:gd name="T52" fmla="*/ 88645 w 112"/>
                <a:gd name="T53" fmla="*/ 0 h 3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未知"/>
            <p:cNvSpPr>
              <a:spLocks/>
            </p:cNvSpPr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53" name="AutoShape 48"/>
            <p:cNvCxnSpPr>
              <a:cxnSpLocks noChangeShapeType="1"/>
            </p:cNvCxnSpPr>
            <p:nvPr/>
          </p:nvCxnSpPr>
          <p:spPr bwMode="auto">
            <a:xfrm>
              <a:off x="6018205" y="5735738"/>
              <a:ext cx="0" cy="0"/>
            </a:xfrm>
            <a:prstGeom prst="straightConnector1">
              <a:avLst/>
            </a:prstGeom>
            <a:grpFill/>
            <a:ln w="9525">
              <a:solidFill>
                <a:srgbClr val="F5F5F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未知"/>
            <p:cNvSpPr>
              <a:spLocks/>
            </p:cNvSpPr>
            <p:nvPr/>
          </p:nvSpPr>
          <p:spPr bwMode="auto">
            <a:xfrm>
              <a:off x="4161402" y="4508049"/>
              <a:ext cx="549711" cy="494740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未知"/>
            <p:cNvSpPr>
              <a:spLocks/>
            </p:cNvSpPr>
            <p:nvPr/>
          </p:nvSpPr>
          <p:spPr bwMode="auto">
            <a:xfrm>
              <a:off x="5285257" y="3440693"/>
              <a:ext cx="172549" cy="195452"/>
            </a:xfrm>
            <a:custGeom>
              <a:avLst/>
              <a:gdLst>
                <a:gd name="T0" fmla="*/ 139700 w 113"/>
                <a:gd name="T1" fmla="*/ 158750 h 128"/>
                <a:gd name="T2" fmla="*/ 122238 w 113"/>
                <a:gd name="T3" fmla="*/ 184150 h 128"/>
                <a:gd name="T4" fmla="*/ 88900 w 113"/>
                <a:gd name="T5" fmla="*/ 203200 h 128"/>
                <a:gd name="T6" fmla="*/ 25400 w 113"/>
                <a:gd name="T7" fmla="*/ 184150 h 128"/>
                <a:gd name="T8" fmla="*/ 25400 w 113"/>
                <a:gd name="T9" fmla="*/ 173038 h 128"/>
                <a:gd name="T10" fmla="*/ 25400 w 113"/>
                <a:gd name="T11" fmla="*/ 76200 h 128"/>
                <a:gd name="T12" fmla="*/ 0 w 113"/>
                <a:gd name="T13" fmla="*/ 22225 h 128"/>
                <a:gd name="T14" fmla="*/ 60325 w 113"/>
                <a:gd name="T15" fmla="*/ 0 h 128"/>
                <a:gd name="T16" fmla="*/ 88900 w 113"/>
                <a:gd name="T17" fmla="*/ 3175 h 128"/>
                <a:gd name="T18" fmla="*/ 103188 w 113"/>
                <a:gd name="T19" fmla="*/ 33338 h 128"/>
                <a:gd name="T20" fmla="*/ 95250 w 113"/>
                <a:gd name="T21" fmla="*/ 50800 h 128"/>
                <a:gd name="T22" fmla="*/ 141288 w 113"/>
                <a:gd name="T23" fmla="*/ 82550 h 128"/>
                <a:gd name="T24" fmla="*/ 149225 w 113"/>
                <a:gd name="T25" fmla="*/ 104775 h 128"/>
                <a:gd name="T26" fmla="*/ 179388 w 113"/>
                <a:gd name="T27" fmla="*/ 117475 h 128"/>
                <a:gd name="T28" fmla="*/ 139700 w 113"/>
                <a:gd name="T29" fmla="*/ 15875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grpFill/>
            <a:ln w="9525" cap="rnd" cmpd="sng">
              <a:solidFill>
                <a:srgbClr val="F5F5F5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7754131" y="2137027"/>
            <a:ext cx="18669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24580" y="2646667"/>
            <a:ext cx="3598370" cy="222983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59" name="图片 58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8" y="1920105"/>
            <a:ext cx="4574077" cy="3081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0100" y="4946822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736272" y="5292213"/>
            <a:ext cx="2916876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381500" y="5144178"/>
            <a:ext cx="0" cy="117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227225" y="5144178"/>
            <a:ext cx="0" cy="117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653345" y="4968600"/>
            <a:ext cx="250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4660497" y="5292213"/>
            <a:ext cx="2916876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584723" y="4968600"/>
            <a:ext cx="250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8591875" y="5292213"/>
            <a:ext cx="2916876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/>
          <a:srcRect r="8225"/>
          <a:stretch/>
        </p:blipFill>
        <p:spPr>
          <a:xfrm>
            <a:off x="4182893" y="2072637"/>
            <a:ext cx="3508825" cy="2150601"/>
          </a:xfrm>
          <a:prstGeom prst="rect">
            <a:avLst/>
          </a:prstGeom>
        </p:spPr>
      </p:pic>
      <p:pic>
        <p:nvPicPr>
          <p:cNvPr id="15" name="图片 14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740375" y="3858885"/>
            <a:ext cx="5238131" cy="646331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15401" y="2072505"/>
            <a:ext cx="18669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5850" y="2997345"/>
            <a:ext cx="3598370" cy="222983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5850" y="2510952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229349" y="5084644"/>
            <a:ext cx="2390774" cy="1773357"/>
            <a:chOff x="6229349" y="5084644"/>
            <a:chExt cx="2390774" cy="1773357"/>
          </a:xfrm>
        </p:grpSpPr>
        <p:sp>
          <p:nvSpPr>
            <p:cNvPr id="15" name="矩形 14"/>
            <p:cNvSpPr/>
            <p:nvPr/>
          </p:nvSpPr>
          <p:spPr>
            <a:xfrm>
              <a:off x="6229349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819900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29349" y="5675763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819900" y="5084644"/>
              <a:ext cx="590551" cy="59055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410451" y="6267450"/>
              <a:ext cx="590551" cy="5905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29572" y="5722251"/>
              <a:ext cx="590551" cy="59055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2" name="文本占位符 2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47" r="27447"/>
          <a:stretch/>
        </p:blipFill>
        <p:spPr>
          <a:xfrm>
            <a:off x="6229349" y="1"/>
            <a:ext cx="5962651" cy="6858000"/>
          </a:xfrm>
          <a:prstGeom prst="rect">
            <a:avLst/>
          </a:prstGeom>
        </p:spPr>
      </p:pic>
      <p:pic>
        <p:nvPicPr>
          <p:cNvPr id="24" name="图片 23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2511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空心弧 16"/>
          <p:cNvSpPr/>
          <p:nvPr/>
        </p:nvSpPr>
        <p:spPr>
          <a:xfrm>
            <a:off x="3217778" y="4124617"/>
            <a:ext cx="5485718" cy="5485718"/>
          </a:xfrm>
          <a:prstGeom prst="blockArc">
            <a:avLst>
              <a:gd name="adj1" fmla="val 10800000"/>
              <a:gd name="adj2" fmla="val 13406400"/>
              <a:gd name="adj3" fmla="val 2068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空心弧 17"/>
          <p:cNvSpPr/>
          <p:nvPr/>
        </p:nvSpPr>
        <p:spPr>
          <a:xfrm>
            <a:off x="3217778" y="4124617"/>
            <a:ext cx="5485718" cy="5485718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空心弧 18"/>
          <p:cNvSpPr/>
          <p:nvPr/>
        </p:nvSpPr>
        <p:spPr>
          <a:xfrm flipH="1">
            <a:off x="3373730" y="4124617"/>
            <a:ext cx="5485718" cy="5485718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空心弧 19"/>
          <p:cNvSpPr/>
          <p:nvPr/>
        </p:nvSpPr>
        <p:spPr>
          <a:xfrm flipH="1">
            <a:off x="3373730" y="4124617"/>
            <a:ext cx="5485718" cy="5485718"/>
          </a:xfrm>
          <a:prstGeom prst="blockArc">
            <a:avLst>
              <a:gd name="adj1" fmla="val 10800000"/>
              <a:gd name="adj2" fmla="val 13388752"/>
              <a:gd name="adj3" fmla="val 205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弦形 20"/>
          <p:cNvSpPr/>
          <p:nvPr/>
        </p:nvSpPr>
        <p:spPr>
          <a:xfrm rot="5400000">
            <a:off x="4626615" y="5474445"/>
            <a:ext cx="2859823" cy="2857715"/>
          </a:xfrm>
          <a:prstGeom prst="chord">
            <a:avLst>
              <a:gd name="adj1" fmla="val 5414886"/>
              <a:gd name="adj2" fmla="val 16200000"/>
            </a:avLst>
          </a:prstGeom>
          <a:noFill/>
          <a:ln w="19050" cap="rnd">
            <a:solidFill>
              <a:srgbClr val="18171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 rot="20389799">
            <a:off x="4263302" y="4809549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52427"/>
              </a:avLst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YOUR TEXT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rot="1403198">
            <a:off x="5394735" y="4834897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64338"/>
              </a:avLst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YOUR TEXT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 rot="4176124">
            <a:off x="6190934" y="5584541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332926"/>
              </a:avLst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YOUR TEXT 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 rot="17333166">
            <a:off x="3490883" y="5579006"/>
            <a:ext cx="2453518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77961"/>
              </a:avLst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YOUR TEXT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4980156" y="63023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7" name="空心弧 26"/>
          <p:cNvSpPr/>
          <p:nvPr/>
        </p:nvSpPr>
        <p:spPr>
          <a:xfrm>
            <a:off x="2387439" y="3235269"/>
            <a:ext cx="7270736" cy="7268629"/>
          </a:xfrm>
          <a:prstGeom prst="blockArc">
            <a:avLst>
              <a:gd name="adj1" fmla="val 10800000"/>
              <a:gd name="adj2" fmla="val 13372865"/>
              <a:gd name="adj3" fmla="val 10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空心弧 27"/>
          <p:cNvSpPr/>
          <p:nvPr/>
        </p:nvSpPr>
        <p:spPr>
          <a:xfrm flipH="1">
            <a:off x="2444341" y="3264773"/>
            <a:ext cx="7266521" cy="7270736"/>
          </a:xfrm>
          <a:prstGeom prst="blockArc">
            <a:avLst>
              <a:gd name="adj1" fmla="val 10800000"/>
              <a:gd name="adj2" fmla="val 13397840"/>
              <a:gd name="adj3" fmla="val 910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空心弧 28"/>
          <p:cNvSpPr/>
          <p:nvPr/>
        </p:nvSpPr>
        <p:spPr>
          <a:xfrm>
            <a:off x="2326323" y="3264773"/>
            <a:ext cx="7268628" cy="7270736"/>
          </a:xfrm>
          <a:prstGeom prst="blockArc">
            <a:avLst>
              <a:gd name="adj1" fmla="val 13584139"/>
              <a:gd name="adj2" fmla="val 16200029"/>
              <a:gd name="adj3" fmla="val 88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空心弧 29"/>
          <p:cNvSpPr/>
          <p:nvPr/>
        </p:nvSpPr>
        <p:spPr>
          <a:xfrm flipH="1">
            <a:off x="2469630" y="3273203"/>
            <a:ext cx="7268628" cy="7266521"/>
          </a:xfrm>
          <a:prstGeom prst="blockArc">
            <a:avLst>
              <a:gd name="adj1" fmla="val 13574764"/>
              <a:gd name="adj2" fmla="val 16200029"/>
              <a:gd name="adj3" fmla="val 88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9650" y="3955340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MORE THAN TEMPLATE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14"/>
          <p:cNvSpPr txBox="1"/>
          <p:nvPr/>
        </p:nvSpPr>
        <p:spPr>
          <a:xfrm>
            <a:off x="169651" y="4185745"/>
            <a:ext cx="26573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点击此处添加文本信息。标题数字等都可以通过点击和重新输入进行更改，顶部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27045" y="1886692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MORE THAN TEMPLATE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14"/>
          <p:cNvSpPr txBox="1"/>
          <p:nvPr/>
        </p:nvSpPr>
        <p:spPr>
          <a:xfrm>
            <a:off x="2827046" y="2117097"/>
            <a:ext cx="29700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点击此处添加文本信息。标题数字等都可以通过点击和重新输入进行更改，顶部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85153" y="1881479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MORE THAN TEMPLATE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7385154" y="2111884"/>
            <a:ext cx="29700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点击此处添加文本信息。标题数字等都可以通过点击和重新输入进行更改，顶部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86669" y="3929639"/>
            <a:ext cx="26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MORE THAN TEMPLATE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文本框 14"/>
          <p:cNvSpPr txBox="1"/>
          <p:nvPr/>
        </p:nvSpPr>
        <p:spPr>
          <a:xfrm>
            <a:off x="9386670" y="4160044"/>
            <a:ext cx="26926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点击此处添加文本信息。标题数字等都可以通过点击和重新输入进行更改，顶部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31" name="图片 30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燕尾形 6"/>
          <p:cNvSpPr/>
          <p:nvPr/>
        </p:nvSpPr>
        <p:spPr>
          <a:xfrm>
            <a:off x="1765884" y="2362041"/>
            <a:ext cx="2154957" cy="25859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4020142" y="2362041"/>
            <a:ext cx="2154957" cy="258595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6274401" y="2362041"/>
            <a:ext cx="2154957" cy="258595"/>
          </a:xfrm>
          <a:prstGeom prst="chevr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8528659" y="2362041"/>
            <a:ext cx="2154957" cy="258595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0279" y="1672455"/>
            <a:ext cx="986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2012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04538" y="1672455"/>
            <a:ext cx="986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2013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8796" y="1672455"/>
            <a:ext cx="986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2014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13054" y="1672455"/>
            <a:ext cx="986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42933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Your Text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97191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Your Text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51450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05708" y="4775593"/>
            <a:ext cx="200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Your Text</a:t>
            </a: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2412418" y="3845227"/>
            <a:ext cx="861887" cy="861887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4666676" y="3845227"/>
            <a:ext cx="861887" cy="86188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920934" y="3845227"/>
            <a:ext cx="861887" cy="86188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kern="0" dirty="0">
                <a:solidFill>
                  <a:sysClr val="windowText" lastClr="000000"/>
                </a:solidFill>
                <a:cs typeface="+mn-ea"/>
                <a:sym typeface="+mn-lt"/>
              </a:rPr>
              <a:t>3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9175192" y="3845227"/>
            <a:ext cx="861887" cy="86188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箭头连接符 19"/>
          <p:cNvCxnSpPr>
            <a:endCxn id="19" idx="0"/>
          </p:cNvCxnSpPr>
          <p:nvPr/>
        </p:nvCxnSpPr>
        <p:spPr>
          <a:xfrm>
            <a:off x="2843361" y="2489200"/>
            <a:ext cx="1" cy="1356027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>
            <a:endCxn id="20" idx="0"/>
          </p:cNvCxnSpPr>
          <p:nvPr/>
        </p:nvCxnSpPr>
        <p:spPr>
          <a:xfrm>
            <a:off x="5097620" y="2489200"/>
            <a:ext cx="0" cy="135602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3"/>
          <p:cNvCxnSpPr>
            <a:endCxn id="21" idx="0"/>
          </p:cNvCxnSpPr>
          <p:nvPr/>
        </p:nvCxnSpPr>
        <p:spPr>
          <a:xfrm>
            <a:off x="7351878" y="2489200"/>
            <a:ext cx="0" cy="135602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6"/>
          <p:cNvCxnSpPr>
            <a:endCxn id="22" idx="0"/>
          </p:cNvCxnSpPr>
          <p:nvPr/>
        </p:nvCxnSpPr>
        <p:spPr>
          <a:xfrm>
            <a:off x="9606135" y="2489200"/>
            <a:ext cx="1" cy="135602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076484" y="5171584"/>
            <a:ext cx="16715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43588" y="5171584"/>
            <a:ext cx="16715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27501" y="5171584"/>
            <a:ext cx="16715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94605" y="5171584"/>
            <a:ext cx="167154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顶部“开始”面板中可以对字体、字号、颜色、行距等进行修改。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9" name="图片 28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10880"/>
          <a:stretch/>
        </p:blipFill>
        <p:spPr>
          <a:xfrm>
            <a:off x="-1" y="1734010"/>
            <a:ext cx="5854593" cy="36952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1734010"/>
            <a:ext cx="5854593" cy="36952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60474" y="1734010"/>
            <a:ext cx="1335726" cy="338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67450" y="2062783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6203622" y="2610928"/>
            <a:ext cx="4597728" cy="244650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" name="图片 11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740375" y="3858885"/>
            <a:ext cx="5238131" cy="646331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00474581"/>
              </p:ext>
            </p:extLst>
          </p:nvPr>
        </p:nvGraphicFramePr>
        <p:xfrm>
          <a:off x="1635707" y="1592451"/>
          <a:ext cx="3894262" cy="2596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500816088"/>
              </p:ext>
            </p:extLst>
          </p:nvPr>
        </p:nvGraphicFramePr>
        <p:xfrm>
          <a:off x="6512507" y="1573260"/>
          <a:ext cx="3964993" cy="2643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1965393" y="4331350"/>
            <a:ext cx="1335726" cy="338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72369" y="4767914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808541" y="5208268"/>
            <a:ext cx="3569028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785043" y="4331350"/>
            <a:ext cx="1335726" cy="3385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92019" y="4767914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628191" y="5208268"/>
            <a:ext cx="3569028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16" name="图片 15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10674" y="2334440"/>
            <a:ext cx="2928689" cy="523220"/>
          </a:xfrm>
        </p:spPr>
        <p:txBody>
          <a:bodyPr/>
          <a:lstStyle/>
          <a:p>
            <a:r>
              <a:rPr lang="en-US" altLang="zh-CN" dirty="0"/>
              <a:t>PART ONE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54395" y="2334440"/>
            <a:ext cx="2928689" cy="523220"/>
          </a:xfrm>
        </p:spPr>
        <p:txBody>
          <a:bodyPr/>
          <a:lstStyle/>
          <a:p>
            <a:r>
              <a:rPr lang="en-US" altLang="zh-CN" dirty="0"/>
              <a:t>PART THREE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1210674" y="4164216"/>
            <a:ext cx="2928689" cy="523220"/>
          </a:xfrm>
        </p:spPr>
        <p:txBody>
          <a:bodyPr/>
          <a:lstStyle/>
          <a:p>
            <a:r>
              <a:rPr lang="en-US" altLang="zh-CN" dirty="0"/>
              <a:t>PART TWO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7154395" y="4164216"/>
            <a:ext cx="2928689" cy="523220"/>
          </a:xfrm>
        </p:spPr>
        <p:txBody>
          <a:bodyPr/>
          <a:lstStyle/>
          <a:p>
            <a:r>
              <a:rPr lang="en-US" altLang="zh-CN" dirty="0"/>
              <a:t>PART FOUR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210674" y="2876646"/>
            <a:ext cx="3881090" cy="646331"/>
          </a:xfrm>
        </p:spPr>
        <p:txBody>
          <a:bodyPr/>
          <a:lstStyle/>
          <a:p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7154395" y="2876646"/>
            <a:ext cx="3881090" cy="646331"/>
          </a:xfrm>
        </p:spPr>
        <p:txBody>
          <a:bodyPr/>
          <a:lstStyle/>
          <a:p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8"/>
          </p:nvPr>
        </p:nvSpPr>
        <p:spPr>
          <a:xfrm>
            <a:off x="1210674" y="4688611"/>
            <a:ext cx="3881090" cy="646331"/>
          </a:xfrm>
        </p:spPr>
        <p:txBody>
          <a:bodyPr/>
          <a:lstStyle/>
          <a:p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9"/>
          </p:nvPr>
        </p:nvSpPr>
        <p:spPr>
          <a:xfrm>
            <a:off x="7154395" y="4688611"/>
            <a:ext cx="3881090" cy="646331"/>
          </a:xfrm>
        </p:spPr>
        <p:txBody>
          <a:bodyPr/>
          <a:lstStyle/>
          <a:p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0"/>
          </p:nvPr>
        </p:nvSpPr>
        <p:spPr>
          <a:xfrm>
            <a:off x="624114" y="569718"/>
            <a:ext cx="4343103" cy="830997"/>
          </a:xfrm>
        </p:spPr>
        <p:txBody>
          <a:bodyPr/>
          <a:lstStyle/>
          <a:p>
            <a:r>
              <a:rPr lang="en-US" altLang="zh-CN" dirty="0"/>
              <a:t>CONTENTS</a:t>
            </a:r>
          </a:p>
        </p:txBody>
      </p:sp>
      <p:pic>
        <p:nvPicPr>
          <p:cNvPr id="11" name="图片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  <p:pic>
        <p:nvPicPr>
          <p:cNvPr id="12" name="图片 11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51866" y="3906227"/>
            <a:ext cx="1335726" cy="338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58842" y="4313928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095014" y="4783145"/>
            <a:ext cx="7742160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32794" b="33901"/>
          <a:stretch/>
        </p:blipFill>
        <p:spPr>
          <a:xfrm>
            <a:off x="0" y="1354145"/>
            <a:ext cx="12192000" cy="2284000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2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2936882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六边形 3"/>
          <p:cNvSpPr/>
          <p:nvPr/>
        </p:nvSpPr>
        <p:spPr>
          <a:xfrm rot="19700829">
            <a:off x="705523" y="2372750"/>
            <a:ext cx="1263917" cy="1100301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六边形 4"/>
          <p:cNvSpPr/>
          <p:nvPr/>
        </p:nvSpPr>
        <p:spPr>
          <a:xfrm rot="19700829">
            <a:off x="2602522" y="2259791"/>
            <a:ext cx="1609214" cy="1400899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六边形 5"/>
          <p:cNvSpPr/>
          <p:nvPr/>
        </p:nvSpPr>
        <p:spPr>
          <a:xfrm rot="19700829">
            <a:off x="4977056" y="2091914"/>
            <a:ext cx="2122385" cy="1847639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六边形 6"/>
          <p:cNvSpPr/>
          <p:nvPr/>
        </p:nvSpPr>
        <p:spPr>
          <a:xfrm rot="19700829">
            <a:off x="7883106" y="2405927"/>
            <a:ext cx="1162502" cy="1012014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/>
        </p:nvSpPr>
        <p:spPr>
          <a:xfrm rot="19700829">
            <a:off x="9778692" y="2199339"/>
            <a:ext cx="1794006" cy="1561769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58182" y="2623071"/>
            <a:ext cx="121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点击此处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+mn-ea"/>
                <a:sym typeface="+mn-lt"/>
              </a:rPr>
              <a:t>添加标题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46040" y="2235281"/>
            <a:ext cx="1299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84%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431292" y="3015733"/>
            <a:ext cx="1175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上箭头 23"/>
          <p:cNvSpPr/>
          <p:nvPr/>
        </p:nvSpPr>
        <p:spPr>
          <a:xfrm>
            <a:off x="6145371" y="3172570"/>
            <a:ext cx="427703" cy="479094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六边形 24"/>
          <p:cNvSpPr/>
          <p:nvPr/>
        </p:nvSpPr>
        <p:spPr>
          <a:xfrm rot="19700829">
            <a:off x="9908617" y="2312444"/>
            <a:ext cx="1534157" cy="1335558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78041" y="4495411"/>
            <a:ext cx="248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1978041" y="4867082"/>
            <a:ext cx="7694252" cy="112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9144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algn="just" defTabSz="9144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pic>
        <p:nvPicPr>
          <p:cNvPr id="16" name="图片 15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71881" y="2545863"/>
            <a:ext cx="5238131" cy="1323439"/>
          </a:xfrm>
        </p:spPr>
        <p:txBody>
          <a:bodyPr/>
          <a:lstStyle/>
          <a:p>
            <a:r>
              <a:rPr lang="en-US" altLang="zh-CN" dirty="0"/>
              <a:t>Thank You</a:t>
            </a:r>
          </a:p>
          <a:p>
            <a:r>
              <a:rPr lang="en-US" altLang="zh-CN" dirty="0"/>
              <a:t>For Watching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471881" y="3869302"/>
            <a:ext cx="5238131" cy="276999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02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c.officeplus.cn/t/87/28ADDEA7927046A4D9DCA880D2947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5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18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3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740375" y="3858885"/>
            <a:ext cx="5238131" cy="646331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85900" y="1809750"/>
            <a:ext cx="18669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First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8750" y="2272887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8" name="矩形 7"/>
          <p:cNvSpPr/>
          <p:nvPr/>
        </p:nvSpPr>
        <p:spPr>
          <a:xfrm>
            <a:off x="1485900" y="3254416"/>
            <a:ext cx="18669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Second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8750" y="3717553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1485900" y="4699082"/>
            <a:ext cx="18669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Third</a:t>
            </a:r>
          </a:p>
        </p:txBody>
      </p:sp>
      <p:sp>
        <p:nvSpPr>
          <p:cNvPr id="11" name="矩形 10"/>
          <p:cNvSpPr/>
          <p:nvPr/>
        </p:nvSpPr>
        <p:spPr>
          <a:xfrm>
            <a:off x="1428750" y="5162219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5747973" y="1780351"/>
            <a:ext cx="1274400" cy="1274400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029" y="2997738"/>
            <a:ext cx="1275355" cy="12753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94" y="1776003"/>
            <a:ext cx="1275355" cy="12753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87" y="2990386"/>
            <a:ext cx="1290060" cy="129006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106677" y="1776003"/>
            <a:ext cx="1275355" cy="1275355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823911" y="1809750"/>
            <a:ext cx="1275355" cy="1275355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87559" y="2997738"/>
            <a:ext cx="1275355" cy="127535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106677" y="4284974"/>
            <a:ext cx="1275355" cy="1275355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823911" y="4318721"/>
            <a:ext cx="1275355" cy="127535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973" y="4287009"/>
            <a:ext cx="1294588" cy="129458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28" y="4287009"/>
            <a:ext cx="1294588" cy="129458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6" name="文本框 25"/>
          <p:cNvSpPr txBox="1"/>
          <p:nvPr/>
        </p:nvSpPr>
        <p:spPr>
          <a:xfrm>
            <a:off x="7376396" y="2486023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094306" y="2486023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050985" y="3707758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376396" y="5023719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0094306" y="5023719"/>
            <a:ext cx="82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添加文本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grpSp>
        <p:nvGrpSpPr>
          <p:cNvPr id="33" name="组合 44"/>
          <p:cNvGrpSpPr/>
          <p:nvPr/>
        </p:nvGrpSpPr>
        <p:grpSpPr>
          <a:xfrm>
            <a:off x="7570629" y="2041805"/>
            <a:ext cx="345193" cy="462164"/>
            <a:chOff x="844550" y="1792288"/>
            <a:chExt cx="862013" cy="1154112"/>
          </a:xfrm>
          <a:solidFill>
            <a:schemeClr val="bg1"/>
          </a:solidFill>
        </p:grpSpPr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989013" y="1792288"/>
              <a:ext cx="573088" cy="573087"/>
            </a:xfrm>
            <a:custGeom>
              <a:avLst/>
              <a:gdLst>
                <a:gd name="T0" fmla="*/ 311 w 311"/>
                <a:gd name="T1" fmla="*/ 155 h 311"/>
                <a:gd name="T2" fmla="*/ 311 w 311"/>
                <a:gd name="T3" fmla="*/ 155 h 311"/>
                <a:gd name="T4" fmla="*/ 156 w 311"/>
                <a:gd name="T5" fmla="*/ 311 h 311"/>
                <a:gd name="T6" fmla="*/ 0 w 311"/>
                <a:gd name="T7" fmla="*/ 155 h 311"/>
                <a:gd name="T8" fmla="*/ 156 w 311"/>
                <a:gd name="T9" fmla="*/ 0 h 311"/>
                <a:gd name="T10" fmla="*/ 311 w 311"/>
                <a:gd name="T11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11">
                  <a:moveTo>
                    <a:pt x="311" y="155"/>
                  </a:moveTo>
                  <a:lnTo>
                    <a:pt x="311" y="155"/>
                  </a:lnTo>
                  <a:cubicBezTo>
                    <a:pt x="311" y="241"/>
                    <a:pt x="242" y="311"/>
                    <a:pt x="156" y="311"/>
                  </a:cubicBezTo>
                  <a:cubicBezTo>
                    <a:pt x="69" y="311"/>
                    <a:pt x="0" y="241"/>
                    <a:pt x="0" y="155"/>
                  </a:cubicBezTo>
                  <a:cubicBezTo>
                    <a:pt x="0" y="69"/>
                    <a:pt x="69" y="0"/>
                    <a:pt x="156" y="0"/>
                  </a:cubicBezTo>
                  <a:cubicBezTo>
                    <a:pt x="242" y="0"/>
                    <a:pt x="311" y="69"/>
                    <a:pt x="311" y="1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844550" y="2452688"/>
              <a:ext cx="862013" cy="493712"/>
            </a:xfrm>
            <a:custGeom>
              <a:avLst/>
              <a:gdLst>
                <a:gd name="T0" fmla="*/ 260 w 469"/>
                <a:gd name="T1" fmla="*/ 79 h 268"/>
                <a:gd name="T2" fmla="*/ 260 w 469"/>
                <a:gd name="T3" fmla="*/ 79 h 268"/>
                <a:gd name="T4" fmla="*/ 209 w 469"/>
                <a:gd name="T5" fmla="*/ 79 h 268"/>
                <a:gd name="T6" fmla="*/ 183 w 469"/>
                <a:gd name="T7" fmla="*/ 27 h 268"/>
                <a:gd name="T8" fmla="*/ 286 w 469"/>
                <a:gd name="T9" fmla="*/ 27 h 268"/>
                <a:gd name="T10" fmla="*/ 260 w 469"/>
                <a:gd name="T11" fmla="*/ 79 h 268"/>
                <a:gd name="T12" fmla="*/ 183 w 469"/>
                <a:gd name="T13" fmla="*/ 246 h 268"/>
                <a:gd name="T14" fmla="*/ 183 w 469"/>
                <a:gd name="T15" fmla="*/ 246 h 268"/>
                <a:gd name="T16" fmla="*/ 209 w 469"/>
                <a:gd name="T17" fmla="*/ 90 h 268"/>
                <a:gd name="T18" fmla="*/ 260 w 469"/>
                <a:gd name="T19" fmla="*/ 90 h 268"/>
                <a:gd name="T20" fmla="*/ 286 w 469"/>
                <a:gd name="T21" fmla="*/ 246 h 268"/>
                <a:gd name="T22" fmla="*/ 183 w 469"/>
                <a:gd name="T23" fmla="*/ 246 h 268"/>
                <a:gd name="T24" fmla="*/ 383 w 469"/>
                <a:gd name="T25" fmla="*/ 0 h 268"/>
                <a:gd name="T26" fmla="*/ 383 w 469"/>
                <a:gd name="T27" fmla="*/ 0 h 268"/>
                <a:gd name="T28" fmla="*/ 86 w 469"/>
                <a:gd name="T29" fmla="*/ 0 h 268"/>
                <a:gd name="T30" fmla="*/ 0 w 469"/>
                <a:gd name="T31" fmla="*/ 86 h 268"/>
                <a:gd name="T32" fmla="*/ 0 w 469"/>
                <a:gd name="T33" fmla="*/ 110 h 268"/>
                <a:gd name="T34" fmla="*/ 0 w 469"/>
                <a:gd name="T35" fmla="*/ 166 h 268"/>
                <a:gd name="T36" fmla="*/ 0 w 469"/>
                <a:gd name="T37" fmla="*/ 268 h 268"/>
                <a:gd name="T38" fmla="*/ 469 w 469"/>
                <a:gd name="T39" fmla="*/ 268 h 268"/>
                <a:gd name="T40" fmla="*/ 469 w 469"/>
                <a:gd name="T41" fmla="*/ 166 h 268"/>
                <a:gd name="T42" fmla="*/ 469 w 469"/>
                <a:gd name="T43" fmla="*/ 110 h 268"/>
                <a:gd name="T44" fmla="*/ 469 w 469"/>
                <a:gd name="T45" fmla="*/ 86 h 268"/>
                <a:gd name="T46" fmla="*/ 383 w 469"/>
                <a:gd name="T4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9" h="268">
                  <a:moveTo>
                    <a:pt x="260" y="79"/>
                  </a:moveTo>
                  <a:lnTo>
                    <a:pt x="260" y="79"/>
                  </a:lnTo>
                  <a:lnTo>
                    <a:pt x="209" y="79"/>
                  </a:lnTo>
                  <a:lnTo>
                    <a:pt x="183" y="27"/>
                  </a:lnTo>
                  <a:lnTo>
                    <a:pt x="286" y="27"/>
                  </a:lnTo>
                  <a:lnTo>
                    <a:pt x="260" y="79"/>
                  </a:lnTo>
                  <a:close/>
                  <a:moveTo>
                    <a:pt x="183" y="246"/>
                  </a:moveTo>
                  <a:lnTo>
                    <a:pt x="183" y="246"/>
                  </a:lnTo>
                  <a:lnTo>
                    <a:pt x="209" y="90"/>
                  </a:lnTo>
                  <a:lnTo>
                    <a:pt x="260" y="90"/>
                  </a:lnTo>
                  <a:lnTo>
                    <a:pt x="286" y="246"/>
                  </a:lnTo>
                  <a:lnTo>
                    <a:pt x="183" y="246"/>
                  </a:lnTo>
                  <a:close/>
                  <a:moveTo>
                    <a:pt x="383" y="0"/>
                  </a:moveTo>
                  <a:lnTo>
                    <a:pt x="383" y="0"/>
                  </a:lnTo>
                  <a:lnTo>
                    <a:pt x="86" y="0"/>
                  </a:lnTo>
                  <a:cubicBezTo>
                    <a:pt x="39" y="0"/>
                    <a:pt x="0" y="39"/>
                    <a:pt x="0" y="86"/>
                  </a:cubicBezTo>
                  <a:lnTo>
                    <a:pt x="0" y="110"/>
                  </a:lnTo>
                  <a:lnTo>
                    <a:pt x="0" y="166"/>
                  </a:lnTo>
                  <a:lnTo>
                    <a:pt x="0" y="268"/>
                  </a:lnTo>
                  <a:lnTo>
                    <a:pt x="469" y="268"/>
                  </a:lnTo>
                  <a:lnTo>
                    <a:pt x="469" y="166"/>
                  </a:lnTo>
                  <a:lnTo>
                    <a:pt x="469" y="110"/>
                  </a:lnTo>
                  <a:lnTo>
                    <a:pt x="469" y="86"/>
                  </a:lnTo>
                  <a:cubicBezTo>
                    <a:pt x="469" y="39"/>
                    <a:pt x="430" y="0"/>
                    <a:pt x="3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44"/>
          <p:cNvGrpSpPr/>
          <p:nvPr/>
        </p:nvGrpSpPr>
        <p:grpSpPr>
          <a:xfrm>
            <a:off x="10288991" y="2015478"/>
            <a:ext cx="345193" cy="462164"/>
            <a:chOff x="844550" y="1792288"/>
            <a:chExt cx="862013" cy="1154112"/>
          </a:xfrm>
          <a:solidFill>
            <a:schemeClr val="bg1"/>
          </a:solidFill>
        </p:grpSpPr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989013" y="1792288"/>
              <a:ext cx="573088" cy="573087"/>
            </a:xfrm>
            <a:custGeom>
              <a:avLst/>
              <a:gdLst>
                <a:gd name="T0" fmla="*/ 311 w 311"/>
                <a:gd name="T1" fmla="*/ 155 h 311"/>
                <a:gd name="T2" fmla="*/ 311 w 311"/>
                <a:gd name="T3" fmla="*/ 155 h 311"/>
                <a:gd name="T4" fmla="*/ 156 w 311"/>
                <a:gd name="T5" fmla="*/ 311 h 311"/>
                <a:gd name="T6" fmla="*/ 0 w 311"/>
                <a:gd name="T7" fmla="*/ 155 h 311"/>
                <a:gd name="T8" fmla="*/ 156 w 311"/>
                <a:gd name="T9" fmla="*/ 0 h 311"/>
                <a:gd name="T10" fmla="*/ 311 w 311"/>
                <a:gd name="T11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11">
                  <a:moveTo>
                    <a:pt x="311" y="155"/>
                  </a:moveTo>
                  <a:lnTo>
                    <a:pt x="311" y="155"/>
                  </a:lnTo>
                  <a:cubicBezTo>
                    <a:pt x="311" y="241"/>
                    <a:pt x="242" y="311"/>
                    <a:pt x="156" y="311"/>
                  </a:cubicBezTo>
                  <a:cubicBezTo>
                    <a:pt x="69" y="311"/>
                    <a:pt x="0" y="241"/>
                    <a:pt x="0" y="155"/>
                  </a:cubicBezTo>
                  <a:cubicBezTo>
                    <a:pt x="0" y="69"/>
                    <a:pt x="69" y="0"/>
                    <a:pt x="156" y="0"/>
                  </a:cubicBezTo>
                  <a:cubicBezTo>
                    <a:pt x="242" y="0"/>
                    <a:pt x="311" y="69"/>
                    <a:pt x="311" y="1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844550" y="2452688"/>
              <a:ext cx="862013" cy="493712"/>
            </a:xfrm>
            <a:custGeom>
              <a:avLst/>
              <a:gdLst>
                <a:gd name="T0" fmla="*/ 260 w 469"/>
                <a:gd name="T1" fmla="*/ 79 h 268"/>
                <a:gd name="T2" fmla="*/ 260 w 469"/>
                <a:gd name="T3" fmla="*/ 79 h 268"/>
                <a:gd name="T4" fmla="*/ 209 w 469"/>
                <a:gd name="T5" fmla="*/ 79 h 268"/>
                <a:gd name="T6" fmla="*/ 183 w 469"/>
                <a:gd name="T7" fmla="*/ 27 h 268"/>
                <a:gd name="T8" fmla="*/ 286 w 469"/>
                <a:gd name="T9" fmla="*/ 27 h 268"/>
                <a:gd name="T10" fmla="*/ 260 w 469"/>
                <a:gd name="T11" fmla="*/ 79 h 268"/>
                <a:gd name="T12" fmla="*/ 183 w 469"/>
                <a:gd name="T13" fmla="*/ 246 h 268"/>
                <a:gd name="T14" fmla="*/ 183 w 469"/>
                <a:gd name="T15" fmla="*/ 246 h 268"/>
                <a:gd name="T16" fmla="*/ 209 w 469"/>
                <a:gd name="T17" fmla="*/ 90 h 268"/>
                <a:gd name="T18" fmla="*/ 260 w 469"/>
                <a:gd name="T19" fmla="*/ 90 h 268"/>
                <a:gd name="T20" fmla="*/ 286 w 469"/>
                <a:gd name="T21" fmla="*/ 246 h 268"/>
                <a:gd name="T22" fmla="*/ 183 w 469"/>
                <a:gd name="T23" fmla="*/ 246 h 268"/>
                <a:gd name="T24" fmla="*/ 383 w 469"/>
                <a:gd name="T25" fmla="*/ 0 h 268"/>
                <a:gd name="T26" fmla="*/ 383 w 469"/>
                <a:gd name="T27" fmla="*/ 0 h 268"/>
                <a:gd name="T28" fmla="*/ 86 w 469"/>
                <a:gd name="T29" fmla="*/ 0 h 268"/>
                <a:gd name="T30" fmla="*/ 0 w 469"/>
                <a:gd name="T31" fmla="*/ 86 h 268"/>
                <a:gd name="T32" fmla="*/ 0 w 469"/>
                <a:gd name="T33" fmla="*/ 110 h 268"/>
                <a:gd name="T34" fmla="*/ 0 w 469"/>
                <a:gd name="T35" fmla="*/ 166 h 268"/>
                <a:gd name="T36" fmla="*/ 0 w 469"/>
                <a:gd name="T37" fmla="*/ 268 h 268"/>
                <a:gd name="T38" fmla="*/ 469 w 469"/>
                <a:gd name="T39" fmla="*/ 268 h 268"/>
                <a:gd name="T40" fmla="*/ 469 w 469"/>
                <a:gd name="T41" fmla="*/ 166 h 268"/>
                <a:gd name="T42" fmla="*/ 469 w 469"/>
                <a:gd name="T43" fmla="*/ 110 h 268"/>
                <a:gd name="T44" fmla="*/ 469 w 469"/>
                <a:gd name="T45" fmla="*/ 86 h 268"/>
                <a:gd name="T46" fmla="*/ 383 w 469"/>
                <a:gd name="T4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9" h="268">
                  <a:moveTo>
                    <a:pt x="260" y="79"/>
                  </a:moveTo>
                  <a:lnTo>
                    <a:pt x="260" y="79"/>
                  </a:lnTo>
                  <a:lnTo>
                    <a:pt x="209" y="79"/>
                  </a:lnTo>
                  <a:lnTo>
                    <a:pt x="183" y="27"/>
                  </a:lnTo>
                  <a:lnTo>
                    <a:pt x="286" y="27"/>
                  </a:lnTo>
                  <a:lnTo>
                    <a:pt x="260" y="79"/>
                  </a:lnTo>
                  <a:close/>
                  <a:moveTo>
                    <a:pt x="183" y="246"/>
                  </a:moveTo>
                  <a:lnTo>
                    <a:pt x="183" y="246"/>
                  </a:lnTo>
                  <a:lnTo>
                    <a:pt x="209" y="90"/>
                  </a:lnTo>
                  <a:lnTo>
                    <a:pt x="260" y="90"/>
                  </a:lnTo>
                  <a:lnTo>
                    <a:pt x="286" y="246"/>
                  </a:lnTo>
                  <a:lnTo>
                    <a:pt x="183" y="246"/>
                  </a:lnTo>
                  <a:close/>
                  <a:moveTo>
                    <a:pt x="383" y="0"/>
                  </a:moveTo>
                  <a:lnTo>
                    <a:pt x="383" y="0"/>
                  </a:lnTo>
                  <a:lnTo>
                    <a:pt x="86" y="0"/>
                  </a:lnTo>
                  <a:cubicBezTo>
                    <a:pt x="39" y="0"/>
                    <a:pt x="0" y="39"/>
                    <a:pt x="0" y="86"/>
                  </a:cubicBezTo>
                  <a:lnTo>
                    <a:pt x="0" y="110"/>
                  </a:lnTo>
                  <a:lnTo>
                    <a:pt x="0" y="166"/>
                  </a:lnTo>
                  <a:lnTo>
                    <a:pt x="0" y="268"/>
                  </a:lnTo>
                  <a:lnTo>
                    <a:pt x="469" y="268"/>
                  </a:lnTo>
                  <a:lnTo>
                    <a:pt x="469" y="166"/>
                  </a:lnTo>
                  <a:lnTo>
                    <a:pt x="469" y="110"/>
                  </a:lnTo>
                  <a:lnTo>
                    <a:pt x="469" y="86"/>
                  </a:lnTo>
                  <a:cubicBezTo>
                    <a:pt x="469" y="39"/>
                    <a:pt x="430" y="0"/>
                    <a:pt x="3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4"/>
          <p:cNvGrpSpPr/>
          <p:nvPr/>
        </p:nvGrpSpPr>
        <p:grpSpPr>
          <a:xfrm>
            <a:off x="7588769" y="4555615"/>
            <a:ext cx="345193" cy="462164"/>
            <a:chOff x="844550" y="1792288"/>
            <a:chExt cx="862013" cy="1154112"/>
          </a:xfrm>
          <a:solidFill>
            <a:schemeClr val="bg1"/>
          </a:solidFill>
        </p:grpSpPr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989013" y="1792288"/>
              <a:ext cx="573088" cy="573087"/>
            </a:xfrm>
            <a:custGeom>
              <a:avLst/>
              <a:gdLst>
                <a:gd name="T0" fmla="*/ 311 w 311"/>
                <a:gd name="T1" fmla="*/ 155 h 311"/>
                <a:gd name="T2" fmla="*/ 311 w 311"/>
                <a:gd name="T3" fmla="*/ 155 h 311"/>
                <a:gd name="T4" fmla="*/ 156 w 311"/>
                <a:gd name="T5" fmla="*/ 311 h 311"/>
                <a:gd name="T6" fmla="*/ 0 w 311"/>
                <a:gd name="T7" fmla="*/ 155 h 311"/>
                <a:gd name="T8" fmla="*/ 156 w 311"/>
                <a:gd name="T9" fmla="*/ 0 h 311"/>
                <a:gd name="T10" fmla="*/ 311 w 311"/>
                <a:gd name="T11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11">
                  <a:moveTo>
                    <a:pt x="311" y="155"/>
                  </a:moveTo>
                  <a:lnTo>
                    <a:pt x="311" y="155"/>
                  </a:lnTo>
                  <a:cubicBezTo>
                    <a:pt x="311" y="241"/>
                    <a:pt x="242" y="311"/>
                    <a:pt x="156" y="311"/>
                  </a:cubicBezTo>
                  <a:cubicBezTo>
                    <a:pt x="69" y="311"/>
                    <a:pt x="0" y="241"/>
                    <a:pt x="0" y="155"/>
                  </a:cubicBezTo>
                  <a:cubicBezTo>
                    <a:pt x="0" y="69"/>
                    <a:pt x="69" y="0"/>
                    <a:pt x="156" y="0"/>
                  </a:cubicBezTo>
                  <a:cubicBezTo>
                    <a:pt x="242" y="0"/>
                    <a:pt x="311" y="69"/>
                    <a:pt x="311" y="1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844550" y="2452688"/>
              <a:ext cx="862013" cy="493712"/>
            </a:xfrm>
            <a:custGeom>
              <a:avLst/>
              <a:gdLst>
                <a:gd name="T0" fmla="*/ 260 w 469"/>
                <a:gd name="T1" fmla="*/ 79 h 268"/>
                <a:gd name="T2" fmla="*/ 260 w 469"/>
                <a:gd name="T3" fmla="*/ 79 h 268"/>
                <a:gd name="T4" fmla="*/ 209 w 469"/>
                <a:gd name="T5" fmla="*/ 79 h 268"/>
                <a:gd name="T6" fmla="*/ 183 w 469"/>
                <a:gd name="T7" fmla="*/ 27 h 268"/>
                <a:gd name="T8" fmla="*/ 286 w 469"/>
                <a:gd name="T9" fmla="*/ 27 h 268"/>
                <a:gd name="T10" fmla="*/ 260 w 469"/>
                <a:gd name="T11" fmla="*/ 79 h 268"/>
                <a:gd name="T12" fmla="*/ 183 w 469"/>
                <a:gd name="T13" fmla="*/ 246 h 268"/>
                <a:gd name="T14" fmla="*/ 183 w 469"/>
                <a:gd name="T15" fmla="*/ 246 h 268"/>
                <a:gd name="T16" fmla="*/ 209 w 469"/>
                <a:gd name="T17" fmla="*/ 90 h 268"/>
                <a:gd name="T18" fmla="*/ 260 w 469"/>
                <a:gd name="T19" fmla="*/ 90 h 268"/>
                <a:gd name="T20" fmla="*/ 286 w 469"/>
                <a:gd name="T21" fmla="*/ 246 h 268"/>
                <a:gd name="T22" fmla="*/ 183 w 469"/>
                <a:gd name="T23" fmla="*/ 246 h 268"/>
                <a:gd name="T24" fmla="*/ 383 w 469"/>
                <a:gd name="T25" fmla="*/ 0 h 268"/>
                <a:gd name="T26" fmla="*/ 383 w 469"/>
                <a:gd name="T27" fmla="*/ 0 h 268"/>
                <a:gd name="T28" fmla="*/ 86 w 469"/>
                <a:gd name="T29" fmla="*/ 0 h 268"/>
                <a:gd name="T30" fmla="*/ 0 w 469"/>
                <a:gd name="T31" fmla="*/ 86 h 268"/>
                <a:gd name="T32" fmla="*/ 0 w 469"/>
                <a:gd name="T33" fmla="*/ 110 h 268"/>
                <a:gd name="T34" fmla="*/ 0 w 469"/>
                <a:gd name="T35" fmla="*/ 166 h 268"/>
                <a:gd name="T36" fmla="*/ 0 w 469"/>
                <a:gd name="T37" fmla="*/ 268 h 268"/>
                <a:gd name="T38" fmla="*/ 469 w 469"/>
                <a:gd name="T39" fmla="*/ 268 h 268"/>
                <a:gd name="T40" fmla="*/ 469 w 469"/>
                <a:gd name="T41" fmla="*/ 166 h 268"/>
                <a:gd name="T42" fmla="*/ 469 w 469"/>
                <a:gd name="T43" fmla="*/ 110 h 268"/>
                <a:gd name="T44" fmla="*/ 469 w 469"/>
                <a:gd name="T45" fmla="*/ 86 h 268"/>
                <a:gd name="T46" fmla="*/ 383 w 469"/>
                <a:gd name="T4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9" h="268">
                  <a:moveTo>
                    <a:pt x="260" y="79"/>
                  </a:moveTo>
                  <a:lnTo>
                    <a:pt x="260" y="79"/>
                  </a:lnTo>
                  <a:lnTo>
                    <a:pt x="209" y="79"/>
                  </a:lnTo>
                  <a:lnTo>
                    <a:pt x="183" y="27"/>
                  </a:lnTo>
                  <a:lnTo>
                    <a:pt x="286" y="27"/>
                  </a:lnTo>
                  <a:lnTo>
                    <a:pt x="260" y="79"/>
                  </a:lnTo>
                  <a:close/>
                  <a:moveTo>
                    <a:pt x="183" y="246"/>
                  </a:moveTo>
                  <a:lnTo>
                    <a:pt x="183" y="246"/>
                  </a:lnTo>
                  <a:lnTo>
                    <a:pt x="209" y="90"/>
                  </a:lnTo>
                  <a:lnTo>
                    <a:pt x="260" y="90"/>
                  </a:lnTo>
                  <a:lnTo>
                    <a:pt x="286" y="246"/>
                  </a:lnTo>
                  <a:lnTo>
                    <a:pt x="183" y="246"/>
                  </a:lnTo>
                  <a:close/>
                  <a:moveTo>
                    <a:pt x="383" y="0"/>
                  </a:moveTo>
                  <a:lnTo>
                    <a:pt x="383" y="0"/>
                  </a:lnTo>
                  <a:lnTo>
                    <a:pt x="86" y="0"/>
                  </a:lnTo>
                  <a:cubicBezTo>
                    <a:pt x="39" y="0"/>
                    <a:pt x="0" y="39"/>
                    <a:pt x="0" y="86"/>
                  </a:cubicBezTo>
                  <a:lnTo>
                    <a:pt x="0" y="110"/>
                  </a:lnTo>
                  <a:lnTo>
                    <a:pt x="0" y="166"/>
                  </a:lnTo>
                  <a:lnTo>
                    <a:pt x="0" y="268"/>
                  </a:lnTo>
                  <a:lnTo>
                    <a:pt x="469" y="268"/>
                  </a:lnTo>
                  <a:lnTo>
                    <a:pt x="469" y="166"/>
                  </a:lnTo>
                  <a:lnTo>
                    <a:pt x="469" y="110"/>
                  </a:lnTo>
                  <a:lnTo>
                    <a:pt x="469" y="86"/>
                  </a:lnTo>
                  <a:cubicBezTo>
                    <a:pt x="469" y="39"/>
                    <a:pt x="430" y="0"/>
                    <a:pt x="3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288991" y="4561555"/>
            <a:ext cx="345193" cy="462164"/>
            <a:chOff x="844550" y="1792288"/>
            <a:chExt cx="862013" cy="1154112"/>
          </a:xfrm>
          <a:solidFill>
            <a:schemeClr val="bg1"/>
          </a:solidFill>
        </p:grpSpPr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989013" y="1792288"/>
              <a:ext cx="573088" cy="573087"/>
            </a:xfrm>
            <a:custGeom>
              <a:avLst/>
              <a:gdLst>
                <a:gd name="T0" fmla="*/ 311 w 311"/>
                <a:gd name="T1" fmla="*/ 155 h 311"/>
                <a:gd name="T2" fmla="*/ 311 w 311"/>
                <a:gd name="T3" fmla="*/ 155 h 311"/>
                <a:gd name="T4" fmla="*/ 156 w 311"/>
                <a:gd name="T5" fmla="*/ 311 h 311"/>
                <a:gd name="T6" fmla="*/ 0 w 311"/>
                <a:gd name="T7" fmla="*/ 155 h 311"/>
                <a:gd name="T8" fmla="*/ 156 w 311"/>
                <a:gd name="T9" fmla="*/ 0 h 311"/>
                <a:gd name="T10" fmla="*/ 311 w 311"/>
                <a:gd name="T11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11">
                  <a:moveTo>
                    <a:pt x="311" y="155"/>
                  </a:moveTo>
                  <a:lnTo>
                    <a:pt x="311" y="155"/>
                  </a:lnTo>
                  <a:cubicBezTo>
                    <a:pt x="311" y="241"/>
                    <a:pt x="242" y="311"/>
                    <a:pt x="156" y="311"/>
                  </a:cubicBezTo>
                  <a:cubicBezTo>
                    <a:pt x="69" y="311"/>
                    <a:pt x="0" y="241"/>
                    <a:pt x="0" y="155"/>
                  </a:cubicBezTo>
                  <a:cubicBezTo>
                    <a:pt x="0" y="69"/>
                    <a:pt x="69" y="0"/>
                    <a:pt x="156" y="0"/>
                  </a:cubicBezTo>
                  <a:cubicBezTo>
                    <a:pt x="242" y="0"/>
                    <a:pt x="311" y="69"/>
                    <a:pt x="311" y="1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"/>
            <p:cNvSpPr>
              <a:spLocks noEditPoints="1"/>
            </p:cNvSpPr>
            <p:nvPr/>
          </p:nvSpPr>
          <p:spPr bwMode="auto">
            <a:xfrm>
              <a:off x="844550" y="2452688"/>
              <a:ext cx="862013" cy="493712"/>
            </a:xfrm>
            <a:custGeom>
              <a:avLst/>
              <a:gdLst>
                <a:gd name="T0" fmla="*/ 260 w 469"/>
                <a:gd name="T1" fmla="*/ 79 h 268"/>
                <a:gd name="T2" fmla="*/ 260 w 469"/>
                <a:gd name="T3" fmla="*/ 79 h 268"/>
                <a:gd name="T4" fmla="*/ 209 w 469"/>
                <a:gd name="T5" fmla="*/ 79 h 268"/>
                <a:gd name="T6" fmla="*/ 183 w 469"/>
                <a:gd name="T7" fmla="*/ 27 h 268"/>
                <a:gd name="T8" fmla="*/ 286 w 469"/>
                <a:gd name="T9" fmla="*/ 27 h 268"/>
                <a:gd name="T10" fmla="*/ 260 w 469"/>
                <a:gd name="T11" fmla="*/ 79 h 268"/>
                <a:gd name="T12" fmla="*/ 183 w 469"/>
                <a:gd name="T13" fmla="*/ 246 h 268"/>
                <a:gd name="T14" fmla="*/ 183 w 469"/>
                <a:gd name="T15" fmla="*/ 246 h 268"/>
                <a:gd name="T16" fmla="*/ 209 w 469"/>
                <a:gd name="T17" fmla="*/ 90 h 268"/>
                <a:gd name="T18" fmla="*/ 260 w 469"/>
                <a:gd name="T19" fmla="*/ 90 h 268"/>
                <a:gd name="T20" fmla="*/ 286 w 469"/>
                <a:gd name="T21" fmla="*/ 246 h 268"/>
                <a:gd name="T22" fmla="*/ 183 w 469"/>
                <a:gd name="T23" fmla="*/ 246 h 268"/>
                <a:gd name="T24" fmla="*/ 383 w 469"/>
                <a:gd name="T25" fmla="*/ 0 h 268"/>
                <a:gd name="T26" fmla="*/ 383 w 469"/>
                <a:gd name="T27" fmla="*/ 0 h 268"/>
                <a:gd name="T28" fmla="*/ 86 w 469"/>
                <a:gd name="T29" fmla="*/ 0 h 268"/>
                <a:gd name="T30" fmla="*/ 0 w 469"/>
                <a:gd name="T31" fmla="*/ 86 h 268"/>
                <a:gd name="T32" fmla="*/ 0 w 469"/>
                <a:gd name="T33" fmla="*/ 110 h 268"/>
                <a:gd name="T34" fmla="*/ 0 w 469"/>
                <a:gd name="T35" fmla="*/ 166 h 268"/>
                <a:gd name="T36" fmla="*/ 0 w 469"/>
                <a:gd name="T37" fmla="*/ 268 h 268"/>
                <a:gd name="T38" fmla="*/ 469 w 469"/>
                <a:gd name="T39" fmla="*/ 268 h 268"/>
                <a:gd name="T40" fmla="*/ 469 w 469"/>
                <a:gd name="T41" fmla="*/ 166 h 268"/>
                <a:gd name="T42" fmla="*/ 469 w 469"/>
                <a:gd name="T43" fmla="*/ 110 h 268"/>
                <a:gd name="T44" fmla="*/ 469 w 469"/>
                <a:gd name="T45" fmla="*/ 86 h 268"/>
                <a:gd name="T46" fmla="*/ 383 w 469"/>
                <a:gd name="T4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9" h="268">
                  <a:moveTo>
                    <a:pt x="260" y="79"/>
                  </a:moveTo>
                  <a:lnTo>
                    <a:pt x="260" y="79"/>
                  </a:lnTo>
                  <a:lnTo>
                    <a:pt x="209" y="79"/>
                  </a:lnTo>
                  <a:lnTo>
                    <a:pt x="183" y="27"/>
                  </a:lnTo>
                  <a:lnTo>
                    <a:pt x="286" y="27"/>
                  </a:lnTo>
                  <a:lnTo>
                    <a:pt x="260" y="79"/>
                  </a:lnTo>
                  <a:close/>
                  <a:moveTo>
                    <a:pt x="183" y="246"/>
                  </a:moveTo>
                  <a:lnTo>
                    <a:pt x="183" y="246"/>
                  </a:lnTo>
                  <a:lnTo>
                    <a:pt x="209" y="90"/>
                  </a:lnTo>
                  <a:lnTo>
                    <a:pt x="260" y="90"/>
                  </a:lnTo>
                  <a:lnTo>
                    <a:pt x="286" y="246"/>
                  </a:lnTo>
                  <a:lnTo>
                    <a:pt x="183" y="246"/>
                  </a:lnTo>
                  <a:close/>
                  <a:moveTo>
                    <a:pt x="383" y="0"/>
                  </a:moveTo>
                  <a:lnTo>
                    <a:pt x="383" y="0"/>
                  </a:lnTo>
                  <a:lnTo>
                    <a:pt x="86" y="0"/>
                  </a:lnTo>
                  <a:cubicBezTo>
                    <a:pt x="39" y="0"/>
                    <a:pt x="0" y="39"/>
                    <a:pt x="0" y="86"/>
                  </a:cubicBezTo>
                  <a:lnTo>
                    <a:pt x="0" y="110"/>
                  </a:lnTo>
                  <a:lnTo>
                    <a:pt x="0" y="166"/>
                  </a:lnTo>
                  <a:lnTo>
                    <a:pt x="0" y="268"/>
                  </a:lnTo>
                  <a:lnTo>
                    <a:pt x="469" y="268"/>
                  </a:lnTo>
                  <a:lnTo>
                    <a:pt x="469" y="166"/>
                  </a:lnTo>
                  <a:lnTo>
                    <a:pt x="469" y="110"/>
                  </a:lnTo>
                  <a:lnTo>
                    <a:pt x="469" y="86"/>
                  </a:lnTo>
                  <a:cubicBezTo>
                    <a:pt x="469" y="39"/>
                    <a:pt x="430" y="0"/>
                    <a:pt x="3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4"/>
          <p:cNvGrpSpPr/>
          <p:nvPr/>
        </p:nvGrpSpPr>
        <p:grpSpPr>
          <a:xfrm>
            <a:off x="8252639" y="3255389"/>
            <a:ext cx="345193" cy="462164"/>
            <a:chOff x="844550" y="1792288"/>
            <a:chExt cx="862013" cy="1154112"/>
          </a:xfrm>
          <a:solidFill>
            <a:schemeClr val="bg1"/>
          </a:solidFill>
        </p:grpSpPr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989013" y="1792288"/>
              <a:ext cx="573088" cy="573087"/>
            </a:xfrm>
            <a:custGeom>
              <a:avLst/>
              <a:gdLst>
                <a:gd name="T0" fmla="*/ 311 w 311"/>
                <a:gd name="T1" fmla="*/ 155 h 311"/>
                <a:gd name="T2" fmla="*/ 311 w 311"/>
                <a:gd name="T3" fmla="*/ 155 h 311"/>
                <a:gd name="T4" fmla="*/ 156 w 311"/>
                <a:gd name="T5" fmla="*/ 311 h 311"/>
                <a:gd name="T6" fmla="*/ 0 w 311"/>
                <a:gd name="T7" fmla="*/ 155 h 311"/>
                <a:gd name="T8" fmla="*/ 156 w 311"/>
                <a:gd name="T9" fmla="*/ 0 h 311"/>
                <a:gd name="T10" fmla="*/ 311 w 311"/>
                <a:gd name="T11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11">
                  <a:moveTo>
                    <a:pt x="311" y="155"/>
                  </a:moveTo>
                  <a:lnTo>
                    <a:pt x="311" y="155"/>
                  </a:lnTo>
                  <a:cubicBezTo>
                    <a:pt x="311" y="241"/>
                    <a:pt x="242" y="311"/>
                    <a:pt x="156" y="311"/>
                  </a:cubicBezTo>
                  <a:cubicBezTo>
                    <a:pt x="69" y="311"/>
                    <a:pt x="0" y="241"/>
                    <a:pt x="0" y="155"/>
                  </a:cubicBezTo>
                  <a:cubicBezTo>
                    <a:pt x="0" y="69"/>
                    <a:pt x="69" y="0"/>
                    <a:pt x="156" y="0"/>
                  </a:cubicBezTo>
                  <a:cubicBezTo>
                    <a:pt x="242" y="0"/>
                    <a:pt x="311" y="69"/>
                    <a:pt x="311" y="1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 noEditPoints="1"/>
            </p:cNvSpPr>
            <p:nvPr/>
          </p:nvSpPr>
          <p:spPr bwMode="auto">
            <a:xfrm>
              <a:off x="844550" y="2452688"/>
              <a:ext cx="862013" cy="493712"/>
            </a:xfrm>
            <a:custGeom>
              <a:avLst/>
              <a:gdLst>
                <a:gd name="T0" fmla="*/ 260 w 469"/>
                <a:gd name="T1" fmla="*/ 79 h 268"/>
                <a:gd name="T2" fmla="*/ 260 w 469"/>
                <a:gd name="T3" fmla="*/ 79 h 268"/>
                <a:gd name="T4" fmla="*/ 209 w 469"/>
                <a:gd name="T5" fmla="*/ 79 h 268"/>
                <a:gd name="T6" fmla="*/ 183 w 469"/>
                <a:gd name="T7" fmla="*/ 27 h 268"/>
                <a:gd name="T8" fmla="*/ 286 w 469"/>
                <a:gd name="T9" fmla="*/ 27 h 268"/>
                <a:gd name="T10" fmla="*/ 260 w 469"/>
                <a:gd name="T11" fmla="*/ 79 h 268"/>
                <a:gd name="T12" fmla="*/ 183 w 469"/>
                <a:gd name="T13" fmla="*/ 246 h 268"/>
                <a:gd name="T14" fmla="*/ 183 w 469"/>
                <a:gd name="T15" fmla="*/ 246 h 268"/>
                <a:gd name="T16" fmla="*/ 209 w 469"/>
                <a:gd name="T17" fmla="*/ 90 h 268"/>
                <a:gd name="T18" fmla="*/ 260 w 469"/>
                <a:gd name="T19" fmla="*/ 90 h 268"/>
                <a:gd name="T20" fmla="*/ 286 w 469"/>
                <a:gd name="T21" fmla="*/ 246 h 268"/>
                <a:gd name="T22" fmla="*/ 183 w 469"/>
                <a:gd name="T23" fmla="*/ 246 h 268"/>
                <a:gd name="T24" fmla="*/ 383 w 469"/>
                <a:gd name="T25" fmla="*/ 0 h 268"/>
                <a:gd name="T26" fmla="*/ 383 w 469"/>
                <a:gd name="T27" fmla="*/ 0 h 268"/>
                <a:gd name="T28" fmla="*/ 86 w 469"/>
                <a:gd name="T29" fmla="*/ 0 h 268"/>
                <a:gd name="T30" fmla="*/ 0 w 469"/>
                <a:gd name="T31" fmla="*/ 86 h 268"/>
                <a:gd name="T32" fmla="*/ 0 w 469"/>
                <a:gd name="T33" fmla="*/ 110 h 268"/>
                <a:gd name="T34" fmla="*/ 0 w 469"/>
                <a:gd name="T35" fmla="*/ 166 h 268"/>
                <a:gd name="T36" fmla="*/ 0 w 469"/>
                <a:gd name="T37" fmla="*/ 268 h 268"/>
                <a:gd name="T38" fmla="*/ 469 w 469"/>
                <a:gd name="T39" fmla="*/ 268 h 268"/>
                <a:gd name="T40" fmla="*/ 469 w 469"/>
                <a:gd name="T41" fmla="*/ 166 h 268"/>
                <a:gd name="T42" fmla="*/ 469 w 469"/>
                <a:gd name="T43" fmla="*/ 110 h 268"/>
                <a:gd name="T44" fmla="*/ 469 w 469"/>
                <a:gd name="T45" fmla="*/ 86 h 268"/>
                <a:gd name="T46" fmla="*/ 383 w 469"/>
                <a:gd name="T4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9" h="268">
                  <a:moveTo>
                    <a:pt x="260" y="79"/>
                  </a:moveTo>
                  <a:lnTo>
                    <a:pt x="260" y="79"/>
                  </a:lnTo>
                  <a:lnTo>
                    <a:pt x="209" y="79"/>
                  </a:lnTo>
                  <a:lnTo>
                    <a:pt x="183" y="27"/>
                  </a:lnTo>
                  <a:lnTo>
                    <a:pt x="286" y="27"/>
                  </a:lnTo>
                  <a:lnTo>
                    <a:pt x="260" y="79"/>
                  </a:lnTo>
                  <a:close/>
                  <a:moveTo>
                    <a:pt x="183" y="246"/>
                  </a:moveTo>
                  <a:lnTo>
                    <a:pt x="183" y="246"/>
                  </a:lnTo>
                  <a:lnTo>
                    <a:pt x="209" y="90"/>
                  </a:lnTo>
                  <a:lnTo>
                    <a:pt x="260" y="90"/>
                  </a:lnTo>
                  <a:lnTo>
                    <a:pt x="286" y="246"/>
                  </a:lnTo>
                  <a:lnTo>
                    <a:pt x="183" y="246"/>
                  </a:lnTo>
                  <a:close/>
                  <a:moveTo>
                    <a:pt x="383" y="0"/>
                  </a:moveTo>
                  <a:lnTo>
                    <a:pt x="383" y="0"/>
                  </a:lnTo>
                  <a:lnTo>
                    <a:pt x="86" y="0"/>
                  </a:lnTo>
                  <a:cubicBezTo>
                    <a:pt x="39" y="0"/>
                    <a:pt x="0" y="39"/>
                    <a:pt x="0" y="86"/>
                  </a:cubicBezTo>
                  <a:lnTo>
                    <a:pt x="0" y="110"/>
                  </a:lnTo>
                  <a:lnTo>
                    <a:pt x="0" y="166"/>
                  </a:lnTo>
                  <a:lnTo>
                    <a:pt x="0" y="268"/>
                  </a:lnTo>
                  <a:lnTo>
                    <a:pt x="469" y="268"/>
                  </a:lnTo>
                  <a:lnTo>
                    <a:pt x="469" y="166"/>
                  </a:lnTo>
                  <a:lnTo>
                    <a:pt x="469" y="110"/>
                  </a:lnTo>
                  <a:lnTo>
                    <a:pt x="469" y="86"/>
                  </a:lnTo>
                  <a:cubicBezTo>
                    <a:pt x="469" y="39"/>
                    <a:pt x="430" y="0"/>
                    <a:pt x="3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2" name="图片 41">
            <a:hlinkClick r:id="rId5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238250" y="1798109"/>
            <a:ext cx="3369586" cy="2295225"/>
            <a:chOff x="1352362" y="7607300"/>
            <a:chExt cx="2484000" cy="1692000"/>
          </a:xfrm>
        </p:grpSpPr>
        <p:graphicFrame>
          <p:nvGraphicFramePr>
            <p:cNvPr id="26" name="图表 25"/>
            <p:cNvGraphicFramePr/>
            <p:nvPr>
              <p:extLst>
                <p:ext uri="{D42A27DB-BD31-4B8C-83A1-F6EECF244321}">
                  <p14:modId xmlns:p14="http://schemas.microsoft.com/office/powerpoint/2010/main" val="855667073"/>
                </p:ext>
              </p:extLst>
            </p:nvPr>
          </p:nvGraphicFramePr>
          <p:xfrm>
            <a:off x="1352362" y="7607300"/>
            <a:ext cx="2484000" cy="169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" name="文本框 26"/>
            <p:cNvSpPr txBox="1"/>
            <p:nvPr/>
          </p:nvSpPr>
          <p:spPr>
            <a:xfrm>
              <a:off x="2189509" y="8233982"/>
              <a:ext cx="809705" cy="47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rPr>
                <a:t>85%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50630" y="1802891"/>
            <a:ext cx="3369586" cy="2295225"/>
            <a:chOff x="3543550" y="7473950"/>
            <a:chExt cx="2484000" cy="1692000"/>
          </a:xfrm>
        </p:grpSpPr>
        <p:graphicFrame>
          <p:nvGraphicFramePr>
            <p:cNvPr id="29" name="图表 28"/>
            <p:cNvGraphicFramePr/>
            <p:nvPr>
              <p:extLst>
                <p:ext uri="{D42A27DB-BD31-4B8C-83A1-F6EECF244321}">
                  <p14:modId xmlns:p14="http://schemas.microsoft.com/office/powerpoint/2010/main" val="1631026696"/>
                </p:ext>
              </p:extLst>
            </p:nvPr>
          </p:nvGraphicFramePr>
          <p:xfrm>
            <a:off x="3543550" y="7473950"/>
            <a:ext cx="2484000" cy="169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文本框 29"/>
            <p:cNvSpPr txBox="1"/>
            <p:nvPr/>
          </p:nvSpPr>
          <p:spPr>
            <a:xfrm>
              <a:off x="4404289" y="8097106"/>
              <a:ext cx="809705" cy="47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75%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79414" y="1818984"/>
            <a:ext cx="3369586" cy="2295225"/>
            <a:chOff x="6390807" y="7473950"/>
            <a:chExt cx="2484000" cy="1692000"/>
          </a:xfrm>
        </p:grpSpPr>
        <p:graphicFrame>
          <p:nvGraphicFramePr>
            <p:cNvPr id="32" name="图表 31"/>
            <p:cNvGraphicFramePr/>
            <p:nvPr>
              <p:extLst>
                <p:ext uri="{D42A27DB-BD31-4B8C-83A1-F6EECF244321}">
                  <p14:modId xmlns:p14="http://schemas.microsoft.com/office/powerpoint/2010/main" val="2940446705"/>
                </p:ext>
              </p:extLst>
            </p:nvPr>
          </p:nvGraphicFramePr>
          <p:xfrm>
            <a:off x="6390807" y="7473950"/>
            <a:ext cx="2484000" cy="169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文本框 32"/>
            <p:cNvSpPr txBox="1"/>
            <p:nvPr/>
          </p:nvSpPr>
          <p:spPr>
            <a:xfrm>
              <a:off x="7242994" y="8085242"/>
              <a:ext cx="809705" cy="476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55%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724030" y="4525852"/>
            <a:ext cx="249373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</a:p>
        </p:txBody>
      </p:sp>
      <p:sp>
        <p:nvSpPr>
          <p:cNvPr id="39" name="TextBox 41"/>
          <p:cNvSpPr txBox="1"/>
          <p:nvPr/>
        </p:nvSpPr>
        <p:spPr>
          <a:xfrm>
            <a:off x="1709657" y="4127326"/>
            <a:ext cx="2124236" cy="369316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5019680" y="4525852"/>
            <a:ext cx="249373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05307" y="4127326"/>
            <a:ext cx="2124236" cy="369316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300957" y="4525852"/>
            <a:ext cx="249373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</a:p>
        </p:txBody>
      </p:sp>
      <p:sp>
        <p:nvSpPr>
          <p:cNvPr id="43" name="TextBox 41"/>
          <p:cNvSpPr txBox="1"/>
          <p:nvPr/>
        </p:nvSpPr>
        <p:spPr>
          <a:xfrm>
            <a:off x="8286584" y="4127326"/>
            <a:ext cx="2124236" cy="369316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pic>
        <p:nvPicPr>
          <p:cNvPr id="20" name="图片 19">
            <a:hlinkClick r:id="rId6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1673" b="30549"/>
          <a:stretch/>
        </p:blipFill>
        <p:spPr>
          <a:xfrm>
            <a:off x="0" y="1486361"/>
            <a:ext cx="12192000" cy="32766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3200" y="1486361"/>
            <a:ext cx="4629150" cy="32766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17548" y="1958188"/>
            <a:ext cx="3786185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0" name="矩形 9"/>
          <p:cNvSpPr/>
          <p:nvPr/>
        </p:nvSpPr>
        <p:spPr>
          <a:xfrm>
            <a:off x="1524000" y="5044508"/>
            <a:ext cx="18669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First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6848" y="5044508"/>
            <a:ext cx="18669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Second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29696" y="5044508"/>
            <a:ext cx="18669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Third</a:t>
            </a:r>
          </a:p>
        </p:txBody>
      </p:sp>
      <p:sp>
        <p:nvSpPr>
          <p:cNvPr id="13" name="矩形 12"/>
          <p:cNvSpPr/>
          <p:nvPr/>
        </p:nvSpPr>
        <p:spPr>
          <a:xfrm>
            <a:off x="624114" y="5657864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4510314" y="5657864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396514" y="5657864"/>
            <a:ext cx="3598370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16" name="图片 15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空心弧 6"/>
          <p:cNvSpPr/>
          <p:nvPr/>
        </p:nvSpPr>
        <p:spPr>
          <a:xfrm>
            <a:off x="2986978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6872694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1022465" y="207772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空心弧 9"/>
          <p:cNvSpPr/>
          <p:nvPr/>
        </p:nvSpPr>
        <p:spPr>
          <a:xfrm flipV="1">
            <a:off x="4924195" y="20456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空心弧 10"/>
          <p:cNvSpPr/>
          <p:nvPr/>
        </p:nvSpPr>
        <p:spPr>
          <a:xfrm flipV="1">
            <a:off x="8814644" y="20456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1022465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4924195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空心弧 15"/>
          <p:cNvSpPr/>
          <p:nvPr/>
        </p:nvSpPr>
        <p:spPr>
          <a:xfrm>
            <a:off x="8825926" y="213997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 flipV="1">
            <a:off x="6872694" y="20664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空心弧 17"/>
          <p:cNvSpPr/>
          <p:nvPr/>
        </p:nvSpPr>
        <p:spPr>
          <a:xfrm flipV="1">
            <a:off x="2975696" y="20664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64986" y="1676455"/>
            <a:ext cx="199798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64890" y="1676455"/>
            <a:ext cx="199798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点击此处添加文本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012381" y="1676455"/>
            <a:ext cx="199798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点击此处添加文本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71821" y="3019500"/>
            <a:ext cx="1580663" cy="4494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31926" y="3019500"/>
            <a:ext cx="1580663" cy="4494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92031" y="3019500"/>
            <a:ext cx="1580663" cy="4494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03570" y="3019500"/>
            <a:ext cx="1580663" cy="4494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63999" y="3019500"/>
            <a:ext cx="1580663" cy="4494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95621" y="5306525"/>
            <a:ext cx="9798398" cy="10295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95621" y="498107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23" name="图片 22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740375" y="3858885"/>
            <a:ext cx="5238131" cy="646331"/>
          </a:xfrm>
        </p:spPr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8501165" y="1970905"/>
            <a:ext cx="25923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倍字间距。标题数字等都可以通过点击和重新输入进行更改。</a:t>
            </a: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8494815" y="167245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501165" y="3942539"/>
            <a:ext cx="25923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倍字间距。标题数字等都可以通过点击和重新输入进行更改。</a:t>
            </a: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8494815" y="3644089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495812" y="2057938"/>
            <a:ext cx="25923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倍字间距。标题数字等都可以通过点击和重新输入进行更改。</a:t>
            </a: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1489462" y="175948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1495812" y="3967254"/>
            <a:ext cx="25923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1.3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倍字间距。标题数字等都可以通过点击和重新输入进行更改。</a:t>
            </a: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1489462" y="3668804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ADD YOUR TEXT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2101096956"/>
              </p:ext>
            </p:extLst>
          </p:nvPr>
        </p:nvGraphicFramePr>
        <p:xfrm>
          <a:off x="4094549" y="1578543"/>
          <a:ext cx="4697128" cy="389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图片 20">
            <a:hlinkClick r:id="rId4"/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45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5gjtjwe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2297</Words>
  <Application>Microsoft Office PowerPoint</Application>
  <PresentationFormat>宽屏</PresentationFormat>
  <Paragraphs>156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101</cp:revision>
  <dcterms:created xsi:type="dcterms:W3CDTF">2015-08-18T02:51:41Z</dcterms:created>
  <dcterms:modified xsi:type="dcterms:W3CDTF">2016-06-30T18:41:32Z</dcterms:modified>
  <cp:category/>
</cp:coreProperties>
</file>